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NEF" ContentType="image/pn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3"/>
    <p:sldMasterId id="2147483650" r:id="rId4"/>
    <p:sldMasterId id="2147483652" r:id="rId5"/>
    <p:sldMasterId id="2147483662" r:id="rId6"/>
    <p:sldMasterId id="2147483668" r:id="rId7"/>
  </p:sldMasterIdLst>
  <p:notesMasterIdLst>
    <p:notesMasterId r:id="rId66"/>
  </p:notesMasterIdLst>
  <p:sldIdLst>
    <p:sldId id="256" r:id="rId8"/>
    <p:sldId id="257" r:id="rId9"/>
    <p:sldId id="258" r:id="rId10"/>
    <p:sldId id="266" r:id="rId11"/>
    <p:sldId id="267" r:id="rId12"/>
    <p:sldId id="294" r:id="rId13"/>
    <p:sldId id="295" r:id="rId14"/>
    <p:sldId id="1021" r:id="rId15"/>
    <p:sldId id="984" r:id="rId16"/>
    <p:sldId id="946" r:id="rId17"/>
    <p:sldId id="1022" r:id="rId18"/>
    <p:sldId id="1018" r:id="rId19"/>
    <p:sldId id="1019" r:id="rId20"/>
    <p:sldId id="1020" r:id="rId21"/>
    <p:sldId id="970" r:id="rId22"/>
    <p:sldId id="1028" r:id="rId23"/>
    <p:sldId id="1025" r:id="rId24"/>
    <p:sldId id="1027" r:id="rId25"/>
    <p:sldId id="971" r:id="rId26"/>
    <p:sldId id="972" r:id="rId27"/>
    <p:sldId id="1038" r:id="rId28"/>
    <p:sldId id="275" r:id="rId29"/>
    <p:sldId id="351" r:id="rId30"/>
    <p:sldId id="328" r:id="rId31"/>
    <p:sldId id="386" r:id="rId32"/>
    <p:sldId id="352" r:id="rId33"/>
    <p:sldId id="355" r:id="rId34"/>
    <p:sldId id="323" r:id="rId35"/>
    <p:sldId id="322" r:id="rId36"/>
    <p:sldId id="396" r:id="rId37"/>
    <p:sldId id="382" r:id="rId38"/>
    <p:sldId id="324" r:id="rId39"/>
    <p:sldId id="326" r:id="rId40"/>
    <p:sldId id="325" r:id="rId41"/>
    <p:sldId id="385" r:id="rId42"/>
    <p:sldId id="384" r:id="rId43"/>
    <p:sldId id="329" r:id="rId44"/>
    <p:sldId id="1037" r:id="rId45"/>
    <p:sldId id="261" r:id="rId46"/>
    <p:sldId id="1033" r:id="rId47"/>
    <p:sldId id="926" r:id="rId48"/>
    <p:sldId id="927" r:id="rId49"/>
    <p:sldId id="929" r:id="rId50"/>
    <p:sldId id="928" r:id="rId51"/>
    <p:sldId id="930" r:id="rId52"/>
    <p:sldId id="933" r:id="rId53"/>
    <p:sldId id="934" r:id="rId54"/>
    <p:sldId id="935" r:id="rId55"/>
    <p:sldId id="936" r:id="rId56"/>
    <p:sldId id="937" r:id="rId57"/>
    <p:sldId id="938" r:id="rId58"/>
    <p:sldId id="939" r:id="rId59"/>
    <p:sldId id="940" r:id="rId60"/>
    <p:sldId id="941" r:id="rId61"/>
    <p:sldId id="260" r:id="rId62"/>
    <p:sldId id="1034" r:id="rId63"/>
    <p:sldId id="1035" r:id="rId64"/>
    <p:sldId id="1036" r:id="rId6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g7QDV3EOzcWkhES+XCvsWjUuMO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0F8B4-57E9-BC41-AAE8-79901890AD5F}" v="58" dt="2024-06-10T22:51:03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7"/>
    <p:restoredTop sz="94666"/>
  </p:normalViewPr>
  <p:slideViewPr>
    <p:cSldViewPr snapToGrid="0">
      <p:cViewPr>
        <p:scale>
          <a:sx n="95" d="100"/>
          <a:sy n="95" d="100"/>
        </p:scale>
        <p:origin x="2272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customschemas.google.com/relationships/presentationmetadata" Target="meta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5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ine LE ROUX" userId="d53d5cdb-73f4-4198-814b-bff9dad07023" providerId="ADAL" clId="{80F0F8B4-57E9-BC41-AAE8-79901890AD5F}"/>
    <pc:docChg chg="undo custSel addSld delSld modSld sldOrd delMainMaster">
      <pc:chgData name="Antoine LE ROUX" userId="d53d5cdb-73f4-4198-814b-bff9dad07023" providerId="ADAL" clId="{80F0F8B4-57E9-BC41-AAE8-79901890AD5F}" dt="2024-06-10T23:09:16.365" v="5927" actId="2696"/>
      <pc:docMkLst>
        <pc:docMk/>
      </pc:docMkLst>
      <pc:sldChg chg="addSp modSp mod">
        <pc:chgData name="Antoine LE ROUX" userId="d53d5cdb-73f4-4198-814b-bff9dad07023" providerId="ADAL" clId="{80F0F8B4-57E9-BC41-AAE8-79901890AD5F}" dt="2024-05-28T09:34:29.878" v="193" actId="1076"/>
        <pc:sldMkLst>
          <pc:docMk/>
          <pc:sldMk cId="0" sldId="257"/>
        </pc:sldMkLst>
        <pc:spChg chg="mod">
          <ac:chgData name="Antoine LE ROUX" userId="d53d5cdb-73f4-4198-814b-bff9dad07023" providerId="ADAL" clId="{80F0F8B4-57E9-BC41-AAE8-79901890AD5F}" dt="2024-05-28T09:29:07.003" v="76" actId="20577"/>
          <ac:spMkLst>
            <pc:docMk/>
            <pc:sldMk cId="0" sldId="257"/>
            <ac:spMk id="51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5-28T09:29:59.032" v="150" actId="20577"/>
          <ac:spMkLst>
            <pc:docMk/>
            <pc:sldMk cId="0" sldId="257"/>
            <ac:spMk id="52" creationId="{00000000-0000-0000-0000-000000000000}"/>
          </ac:spMkLst>
        </pc:spChg>
        <pc:picChg chg="add mod">
          <ac:chgData name="Antoine LE ROUX" userId="d53d5cdb-73f4-4198-814b-bff9dad07023" providerId="ADAL" clId="{80F0F8B4-57E9-BC41-AAE8-79901890AD5F}" dt="2024-05-28T09:34:23.196" v="189" actId="14100"/>
          <ac:picMkLst>
            <pc:docMk/>
            <pc:sldMk cId="0" sldId="257"/>
            <ac:picMk id="3" creationId="{1C85E0FF-F08D-A81A-82B8-66A4014540C0}"/>
          </ac:picMkLst>
        </pc:picChg>
        <pc:picChg chg="add mod">
          <ac:chgData name="Antoine LE ROUX" userId="d53d5cdb-73f4-4198-814b-bff9dad07023" providerId="ADAL" clId="{80F0F8B4-57E9-BC41-AAE8-79901890AD5F}" dt="2024-05-28T09:33:25.013" v="173" actId="1076"/>
          <ac:picMkLst>
            <pc:docMk/>
            <pc:sldMk cId="0" sldId="257"/>
            <ac:picMk id="1026" creationId="{EB729338-2D0B-F254-9DBF-8E37A88D0F06}"/>
          </ac:picMkLst>
        </pc:picChg>
        <pc:picChg chg="add mod">
          <ac:chgData name="Antoine LE ROUX" userId="d53d5cdb-73f4-4198-814b-bff9dad07023" providerId="ADAL" clId="{80F0F8B4-57E9-BC41-AAE8-79901890AD5F}" dt="2024-05-28T09:34:29.878" v="193" actId="1076"/>
          <ac:picMkLst>
            <pc:docMk/>
            <pc:sldMk cId="0" sldId="257"/>
            <ac:picMk id="1028" creationId="{9B07A92E-C883-20A2-4AFF-343577506A4C}"/>
          </ac:picMkLst>
        </pc:picChg>
        <pc:picChg chg="add mod">
          <ac:chgData name="Antoine LE ROUX" userId="d53d5cdb-73f4-4198-814b-bff9dad07023" providerId="ADAL" clId="{80F0F8B4-57E9-BC41-AAE8-79901890AD5F}" dt="2024-05-28T09:34:28.042" v="192" actId="1076"/>
          <ac:picMkLst>
            <pc:docMk/>
            <pc:sldMk cId="0" sldId="257"/>
            <ac:picMk id="1030" creationId="{622A6315-8F14-E1CE-4BA1-DA8E11BD8D3F}"/>
          </ac:picMkLst>
        </pc:picChg>
      </pc:sldChg>
      <pc:sldChg chg="modSp mod">
        <pc:chgData name="Antoine LE ROUX" userId="d53d5cdb-73f4-4198-814b-bff9dad07023" providerId="ADAL" clId="{80F0F8B4-57E9-BC41-AAE8-79901890AD5F}" dt="2024-05-29T08:20:03.098" v="901" actId="5793"/>
        <pc:sldMkLst>
          <pc:docMk/>
          <pc:sldMk cId="0" sldId="258"/>
        </pc:sldMkLst>
        <pc:spChg chg="mod">
          <ac:chgData name="Antoine LE ROUX" userId="d53d5cdb-73f4-4198-814b-bff9dad07023" providerId="ADAL" clId="{80F0F8B4-57E9-BC41-AAE8-79901890AD5F}" dt="2024-05-28T09:34:45.879" v="218" actId="20577"/>
          <ac:spMkLst>
            <pc:docMk/>
            <pc:sldMk cId="0" sldId="258"/>
            <ac:spMk id="57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5-29T07:57:41.666" v="842" actId="20577"/>
          <ac:spMkLst>
            <pc:docMk/>
            <pc:sldMk cId="0" sldId="258"/>
            <ac:spMk id="58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5-29T08:20:03.098" v="901" actId="5793"/>
          <ac:spMkLst>
            <pc:docMk/>
            <pc:sldMk cId="0" sldId="258"/>
            <ac:spMk id="59" creationId="{00000000-0000-0000-0000-000000000000}"/>
          </ac:spMkLst>
        </pc:spChg>
      </pc:sldChg>
      <pc:sldChg chg="del">
        <pc:chgData name="Antoine LE ROUX" userId="d53d5cdb-73f4-4198-814b-bff9dad07023" providerId="ADAL" clId="{80F0F8B4-57E9-BC41-AAE8-79901890AD5F}" dt="2024-06-09T13:37:29.698" v="5851" actId="2696"/>
        <pc:sldMkLst>
          <pc:docMk/>
          <pc:sldMk cId="0" sldId="259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0" sldId="260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2044771522" sldId="261"/>
        </pc:sldMkLst>
      </pc:sldChg>
      <pc:sldChg chg="add del">
        <pc:chgData name="Antoine LE ROUX" userId="d53d5cdb-73f4-4198-814b-bff9dad07023" providerId="ADAL" clId="{80F0F8B4-57E9-BC41-AAE8-79901890AD5F}" dt="2024-06-09T13:37:27.465" v="5847" actId="2696"/>
        <pc:sldMkLst>
          <pc:docMk/>
          <pc:sldMk cId="4038443178" sldId="262"/>
        </pc:sldMkLst>
      </pc:sldChg>
      <pc:sldChg chg="addSp delSp modSp new del mod">
        <pc:chgData name="Antoine LE ROUX" userId="d53d5cdb-73f4-4198-814b-bff9dad07023" providerId="ADAL" clId="{80F0F8B4-57E9-BC41-AAE8-79901890AD5F}" dt="2024-06-10T22:50:25.165" v="5917" actId="2696"/>
        <pc:sldMkLst>
          <pc:docMk/>
          <pc:sldMk cId="2548850051" sldId="263"/>
        </pc:sldMkLst>
        <pc:spChg chg="del">
          <ac:chgData name="Antoine LE ROUX" userId="d53d5cdb-73f4-4198-814b-bff9dad07023" providerId="ADAL" clId="{80F0F8B4-57E9-BC41-AAE8-79901890AD5F}" dt="2024-05-29T09:52:55.168" v="905" actId="478"/>
          <ac:spMkLst>
            <pc:docMk/>
            <pc:sldMk cId="2548850051" sldId="263"/>
            <ac:spMk id="2" creationId="{A18C4704-ABEA-381F-B81B-0927F4155856}"/>
          </ac:spMkLst>
        </pc:spChg>
        <pc:spChg chg="del">
          <ac:chgData name="Antoine LE ROUX" userId="d53d5cdb-73f4-4198-814b-bff9dad07023" providerId="ADAL" clId="{80F0F8B4-57E9-BC41-AAE8-79901890AD5F}" dt="2024-05-29T09:52:52.594" v="903" actId="478"/>
          <ac:spMkLst>
            <pc:docMk/>
            <pc:sldMk cId="2548850051" sldId="263"/>
            <ac:spMk id="3" creationId="{0F9FFF49-8543-AA6A-2EB7-0BC76408888B}"/>
          </ac:spMkLst>
        </pc:spChg>
        <pc:spChg chg="del">
          <ac:chgData name="Antoine LE ROUX" userId="d53d5cdb-73f4-4198-814b-bff9dad07023" providerId="ADAL" clId="{80F0F8B4-57E9-BC41-AAE8-79901890AD5F}" dt="2024-05-29T09:52:53.868" v="904" actId="478"/>
          <ac:spMkLst>
            <pc:docMk/>
            <pc:sldMk cId="2548850051" sldId="263"/>
            <ac:spMk id="4" creationId="{1B748C3D-059B-C0E8-5D34-36BB1D065987}"/>
          </ac:spMkLst>
        </pc:spChg>
        <pc:spChg chg="add mod">
          <ac:chgData name="Antoine LE ROUX" userId="d53d5cdb-73f4-4198-814b-bff9dad07023" providerId="ADAL" clId="{80F0F8B4-57E9-BC41-AAE8-79901890AD5F}" dt="2024-05-29T09:55:30.906" v="944" actId="1076"/>
          <ac:spMkLst>
            <pc:docMk/>
            <pc:sldMk cId="2548850051" sldId="263"/>
            <ac:spMk id="5" creationId="{50C21B72-F18D-9C42-97EB-B440E8C89AF9}"/>
          </ac:spMkLst>
        </pc:spChg>
        <pc:spChg chg="add mod">
          <ac:chgData name="Antoine LE ROUX" userId="d53d5cdb-73f4-4198-814b-bff9dad07023" providerId="ADAL" clId="{80F0F8B4-57E9-BC41-AAE8-79901890AD5F}" dt="2024-05-29T10:26:27.065" v="2653" actId="14100"/>
          <ac:spMkLst>
            <pc:docMk/>
            <pc:sldMk cId="2548850051" sldId="263"/>
            <ac:spMk id="7" creationId="{BEB75A29-A35F-0E7C-38F9-A41BB1465882}"/>
          </ac:spMkLst>
        </pc:spChg>
        <pc:spChg chg="add mod">
          <ac:chgData name="Antoine LE ROUX" userId="d53d5cdb-73f4-4198-814b-bff9dad07023" providerId="ADAL" clId="{80F0F8B4-57E9-BC41-AAE8-79901890AD5F}" dt="2024-05-29T10:26:42.561" v="2672" actId="14100"/>
          <ac:spMkLst>
            <pc:docMk/>
            <pc:sldMk cId="2548850051" sldId="263"/>
            <ac:spMk id="8" creationId="{D4E358A7-F959-23DC-AFEA-8EDF4D35800A}"/>
          </ac:spMkLst>
        </pc:spChg>
        <pc:spChg chg="add del mod">
          <ac:chgData name="Antoine LE ROUX" userId="d53d5cdb-73f4-4198-814b-bff9dad07023" providerId="ADAL" clId="{80F0F8B4-57E9-BC41-AAE8-79901890AD5F}" dt="2024-05-29T09:57:07.444" v="1021" actId="478"/>
          <ac:spMkLst>
            <pc:docMk/>
            <pc:sldMk cId="2548850051" sldId="263"/>
            <ac:spMk id="9" creationId="{F075CF08-3F8E-F20A-EF2F-BF0A0DD528E9}"/>
          </ac:spMkLst>
        </pc:spChg>
        <pc:spChg chg="add mod">
          <ac:chgData name="Antoine LE ROUX" userId="d53d5cdb-73f4-4198-814b-bff9dad07023" providerId="ADAL" clId="{80F0F8B4-57E9-BC41-AAE8-79901890AD5F}" dt="2024-05-29T10:30:24.968" v="2910" actId="404"/>
          <ac:spMkLst>
            <pc:docMk/>
            <pc:sldMk cId="2548850051" sldId="263"/>
            <ac:spMk id="10" creationId="{DB5F0C20-1C0A-D52D-8426-A09554C80B15}"/>
          </ac:spMkLst>
        </pc:spChg>
      </pc:sldChg>
      <pc:sldChg chg="addSp delSp modSp add del mod">
        <pc:chgData name="Antoine LE ROUX" userId="d53d5cdb-73f4-4198-814b-bff9dad07023" providerId="ADAL" clId="{80F0F8B4-57E9-BC41-AAE8-79901890AD5F}" dt="2024-06-10T22:50:27.004" v="5918" actId="2696"/>
        <pc:sldMkLst>
          <pc:docMk/>
          <pc:sldMk cId="1442087255" sldId="264"/>
        </pc:sldMkLst>
        <pc:spChg chg="add del mod">
          <ac:chgData name="Antoine LE ROUX" userId="d53d5cdb-73f4-4198-814b-bff9dad07023" providerId="ADAL" clId="{80F0F8B4-57E9-BC41-AAE8-79901890AD5F}" dt="2024-05-29T10:27:17.401" v="2679" actId="478"/>
          <ac:spMkLst>
            <pc:docMk/>
            <pc:sldMk cId="1442087255" sldId="264"/>
            <ac:spMk id="2" creationId="{A03948F2-ED9A-5C0C-8B26-361F261E3DA2}"/>
          </ac:spMkLst>
        </pc:spChg>
        <pc:spChg chg="add mod">
          <ac:chgData name="Antoine LE ROUX" userId="d53d5cdb-73f4-4198-814b-bff9dad07023" providerId="ADAL" clId="{80F0F8B4-57E9-BC41-AAE8-79901890AD5F}" dt="2024-05-29T10:27:13.503" v="2678"/>
          <ac:spMkLst>
            <pc:docMk/>
            <pc:sldMk cId="1442087255" sldId="264"/>
            <ac:spMk id="3" creationId="{F935A316-ADCC-A5D5-E1B1-82A845306EB0}"/>
          </ac:spMkLst>
        </pc:spChg>
        <pc:spChg chg="add mod">
          <ac:chgData name="Antoine LE ROUX" userId="d53d5cdb-73f4-4198-814b-bff9dad07023" providerId="ADAL" clId="{80F0F8B4-57E9-BC41-AAE8-79901890AD5F}" dt="2024-05-29T10:27:22.954" v="2680"/>
          <ac:spMkLst>
            <pc:docMk/>
            <pc:sldMk cId="1442087255" sldId="264"/>
            <ac:spMk id="4" creationId="{41367949-1ABB-3BEC-C5DF-6396D0026EE7}"/>
          </ac:spMkLst>
        </pc:spChg>
        <pc:spChg chg="del">
          <ac:chgData name="Antoine LE ROUX" userId="d53d5cdb-73f4-4198-814b-bff9dad07023" providerId="ADAL" clId="{80F0F8B4-57E9-BC41-AAE8-79901890AD5F}" dt="2024-05-29T10:26:58.953" v="2675" actId="478"/>
          <ac:spMkLst>
            <pc:docMk/>
            <pc:sldMk cId="1442087255" sldId="264"/>
            <ac:spMk id="7" creationId="{BEB75A29-A35F-0E7C-38F9-A41BB1465882}"/>
          </ac:spMkLst>
        </pc:spChg>
        <pc:spChg chg="del">
          <ac:chgData name="Antoine LE ROUX" userId="d53d5cdb-73f4-4198-814b-bff9dad07023" providerId="ADAL" clId="{80F0F8B4-57E9-BC41-AAE8-79901890AD5F}" dt="2024-05-29T10:27:08.223" v="2677" actId="478"/>
          <ac:spMkLst>
            <pc:docMk/>
            <pc:sldMk cId="1442087255" sldId="264"/>
            <ac:spMk id="8" creationId="{D4E358A7-F959-23DC-AFEA-8EDF4D35800A}"/>
          </ac:spMkLst>
        </pc:spChg>
        <pc:spChg chg="mod">
          <ac:chgData name="Antoine LE ROUX" userId="d53d5cdb-73f4-4198-814b-bff9dad07023" providerId="ADAL" clId="{80F0F8B4-57E9-BC41-AAE8-79901890AD5F}" dt="2024-05-29T15:21:39.753" v="4055" actId="20577"/>
          <ac:spMkLst>
            <pc:docMk/>
            <pc:sldMk cId="1442087255" sldId="264"/>
            <ac:spMk id="10" creationId="{DB5F0C20-1C0A-D52D-8426-A09554C80B15}"/>
          </ac:spMkLst>
        </pc:spChg>
      </pc:sldChg>
      <pc:sldChg chg="delSp modSp add del mod">
        <pc:chgData name="Antoine LE ROUX" userId="d53d5cdb-73f4-4198-814b-bff9dad07023" providerId="ADAL" clId="{80F0F8B4-57E9-BC41-AAE8-79901890AD5F}" dt="2024-06-10T23:09:16.365" v="5927" actId="2696"/>
        <pc:sldMkLst>
          <pc:docMk/>
          <pc:sldMk cId="2022086786" sldId="265"/>
        </pc:sldMkLst>
        <pc:spChg chg="del">
          <ac:chgData name="Antoine LE ROUX" userId="d53d5cdb-73f4-4198-814b-bff9dad07023" providerId="ADAL" clId="{80F0F8B4-57E9-BC41-AAE8-79901890AD5F}" dt="2024-05-29T15:21:57.723" v="4057" actId="478"/>
          <ac:spMkLst>
            <pc:docMk/>
            <pc:sldMk cId="2022086786" sldId="265"/>
            <ac:spMk id="3" creationId="{F935A316-ADCC-A5D5-E1B1-82A845306EB0}"/>
          </ac:spMkLst>
        </pc:spChg>
        <pc:spChg chg="del">
          <ac:chgData name="Antoine LE ROUX" userId="d53d5cdb-73f4-4198-814b-bff9dad07023" providerId="ADAL" clId="{80F0F8B4-57E9-BC41-AAE8-79901890AD5F}" dt="2024-05-29T15:22:00.518" v="4058" actId="478"/>
          <ac:spMkLst>
            <pc:docMk/>
            <pc:sldMk cId="2022086786" sldId="265"/>
            <ac:spMk id="4" creationId="{41367949-1ABB-3BEC-C5DF-6396D0026EE7}"/>
          </ac:spMkLst>
        </pc:spChg>
        <pc:spChg chg="mod">
          <ac:chgData name="Antoine LE ROUX" userId="d53d5cdb-73f4-4198-814b-bff9dad07023" providerId="ADAL" clId="{80F0F8B4-57E9-BC41-AAE8-79901890AD5F}" dt="2024-05-29T15:32:57.019" v="5262" actId="20577"/>
          <ac:spMkLst>
            <pc:docMk/>
            <pc:sldMk cId="2022086786" sldId="265"/>
            <ac:spMk id="5" creationId="{50C21B72-F18D-9C42-97EB-B440E8C89AF9}"/>
          </ac:spMkLst>
        </pc:spChg>
        <pc:spChg chg="mod">
          <ac:chgData name="Antoine LE ROUX" userId="d53d5cdb-73f4-4198-814b-bff9dad07023" providerId="ADAL" clId="{80F0F8B4-57E9-BC41-AAE8-79901890AD5F}" dt="2024-05-29T15:41:54.734" v="5845" actId="313"/>
          <ac:spMkLst>
            <pc:docMk/>
            <pc:sldMk cId="2022086786" sldId="265"/>
            <ac:spMk id="10" creationId="{DB5F0C20-1C0A-D52D-8426-A09554C80B15}"/>
          </ac:spMkLst>
        </pc:spChg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3861179694" sldId="266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0" sldId="267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0" sldId="275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3271418062" sldId="294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3117347001" sldId="295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1827274107" sldId="322"/>
        </pc:sldMkLst>
      </pc:sldChg>
      <pc:sldChg chg="modSp add mod">
        <pc:chgData name="Antoine LE ROUX" userId="d53d5cdb-73f4-4198-814b-bff9dad07023" providerId="ADAL" clId="{80F0F8B4-57E9-BC41-AAE8-79901890AD5F}" dt="2024-06-10T22:42:56.740" v="5854" actId="27636"/>
        <pc:sldMkLst>
          <pc:docMk/>
          <pc:sldMk cId="3088645140" sldId="323"/>
        </pc:sldMkLst>
        <pc:spChg chg="mod">
          <ac:chgData name="Antoine LE ROUX" userId="d53d5cdb-73f4-4198-814b-bff9dad07023" providerId="ADAL" clId="{80F0F8B4-57E9-BC41-AAE8-79901890AD5F}" dt="2024-06-10T22:42:56.740" v="5854" actId="27636"/>
          <ac:spMkLst>
            <pc:docMk/>
            <pc:sldMk cId="3088645140" sldId="323"/>
            <ac:spMk id="17" creationId="{605871E9-C50F-4CDD-BD7B-BF9B761A34E9}"/>
          </ac:spMkLst>
        </pc:spChg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1531087037" sldId="324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1445476547" sldId="325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3962241707" sldId="326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2842894859" sldId="328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1445728918" sldId="329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2332075047" sldId="351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4280757458" sldId="352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4217058661" sldId="355"/>
        </pc:sldMkLst>
      </pc:sldChg>
      <pc:sldChg chg="modSp add mod">
        <pc:chgData name="Antoine LE ROUX" userId="d53d5cdb-73f4-4198-814b-bff9dad07023" providerId="ADAL" clId="{80F0F8B4-57E9-BC41-AAE8-79901890AD5F}" dt="2024-06-10T22:44:51.027" v="5875" actId="20577"/>
        <pc:sldMkLst>
          <pc:docMk/>
          <pc:sldMk cId="0" sldId="382"/>
        </pc:sldMkLst>
        <pc:spChg chg="mod">
          <ac:chgData name="Antoine LE ROUX" userId="d53d5cdb-73f4-4198-814b-bff9dad07023" providerId="ADAL" clId="{80F0F8B4-57E9-BC41-AAE8-79901890AD5F}" dt="2024-06-10T22:43:55.755" v="5859" actId="14100"/>
          <ac:spMkLst>
            <pc:docMk/>
            <pc:sldMk cId="0" sldId="382"/>
            <ac:spMk id="11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04.736" v="5861" actId="14100"/>
          <ac:spMkLst>
            <pc:docMk/>
            <pc:sldMk cId="0" sldId="382"/>
            <ac:spMk id="15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36.148" v="5870" actId="14100"/>
          <ac:spMkLst>
            <pc:docMk/>
            <pc:sldMk cId="0" sldId="382"/>
            <ac:spMk id="20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18.792" v="5866" actId="14100"/>
          <ac:spMkLst>
            <pc:docMk/>
            <pc:sldMk cId="0" sldId="382"/>
            <ac:spMk id="21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51.027" v="5875" actId="20577"/>
          <ac:spMkLst>
            <pc:docMk/>
            <pc:sldMk cId="0" sldId="382"/>
            <ac:spMk id="38" creationId="{9D7324D5-FA73-4F66-402A-D6206B754525}"/>
          </ac:spMkLst>
        </pc:spChg>
        <pc:spChg chg="mod">
          <ac:chgData name="Antoine LE ROUX" userId="d53d5cdb-73f4-4198-814b-bff9dad07023" providerId="ADAL" clId="{80F0F8B4-57E9-BC41-AAE8-79901890AD5F}" dt="2024-06-10T22:44:32.495" v="5869" actId="14100"/>
          <ac:spMkLst>
            <pc:docMk/>
            <pc:sldMk cId="0" sldId="382"/>
            <ac:spMk id="39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25.102" v="5868" actId="14100"/>
          <ac:spMkLst>
            <pc:docMk/>
            <pc:sldMk cId="0" sldId="382"/>
            <ac:spMk id="40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07.861" v="5862" actId="14100"/>
          <ac:spMkLst>
            <pc:docMk/>
            <pc:sldMk cId="0" sldId="382"/>
            <ac:spMk id="48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10.200" v="5863" actId="14100"/>
          <ac:spMkLst>
            <pc:docMk/>
            <pc:sldMk cId="0" sldId="382"/>
            <ac:spMk id="51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3:53.269" v="5858" actId="14100"/>
          <ac:spMkLst>
            <pc:docMk/>
            <pc:sldMk cId="0" sldId="382"/>
            <ac:spMk id="52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00.377" v="5860" actId="14100"/>
          <ac:spMkLst>
            <pc:docMk/>
            <pc:sldMk cId="0" sldId="382"/>
            <ac:spMk id="53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4:43.993" v="5871" actId="14100"/>
          <ac:spMkLst>
            <pc:docMk/>
            <pc:sldMk cId="0" sldId="382"/>
            <ac:spMk id="54" creationId="{00000000-0000-0000-0000-000000000000}"/>
          </ac:spMkLst>
        </pc:spChg>
        <pc:spChg chg="mod">
          <ac:chgData name="Antoine LE ROUX" userId="d53d5cdb-73f4-4198-814b-bff9dad07023" providerId="ADAL" clId="{80F0F8B4-57E9-BC41-AAE8-79901890AD5F}" dt="2024-06-10T22:43:49.104" v="5857" actId="14100"/>
          <ac:spMkLst>
            <pc:docMk/>
            <pc:sldMk cId="0" sldId="382"/>
            <ac:spMk id="55" creationId="{00000000-0000-0000-0000-000000000000}"/>
          </ac:spMkLst>
        </pc:spChg>
        <pc:grpChg chg="mod">
          <ac:chgData name="Antoine LE ROUX" userId="d53d5cdb-73f4-4198-814b-bff9dad07023" providerId="ADAL" clId="{80F0F8B4-57E9-BC41-AAE8-79901890AD5F}" dt="2024-06-10T22:44:15.303" v="5865" actId="14100"/>
          <ac:grpSpMkLst>
            <pc:docMk/>
            <pc:sldMk cId="0" sldId="382"/>
            <ac:grpSpMk id="2" creationId="{00000000-0000-0000-0000-000000000000}"/>
          </ac:grpSpMkLst>
        </pc:grpChg>
        <pc:grpChg chg="mod">
          <ac:chgData name="Antoine LE ROUX" userId="d53d5cdb-73f4-4198-814b-bff9dad07023" providerId="ADAL" clId="{80F0F8B4-57E9-BC41-AAE8-79901890AD5F}" dt="2024-06-10T22:44:22.032" v="5867" actId="14100"/>
          <ac:grpSpMkLst>
            <pc:docMk/>
            <pc:sldMk cId="0" sldId="382"/>
            <ac:grpSpMk id="3" creationId="{00000000-0000-0000-0000-000000000000}"/>
          </ac:grpSpMkLst>
        </pc:grpChg>
        <pc:cxnChg chg="mod">
          <ac:chgData name="Antoine LE ROUX" userId="d53d5cdb-73f4-4198-814b-bff9dad07023" providerId="ADAL" clId="{80F0F8B4-57E9-BC41-AAE8-79901890AD5F}" dt="2024-06-10T22:44:00.377" v="5860" actId="14100"/>
          <ac:cxnSpMkLst>
            <pc:docMk/>
            <pc:sldMk cId="0" sldId="382"/>
            <ac:cxnSpMk id="7" creationId="{00000000-0000-0000-0000-000000000000}"/>
          </ac:cxnSpMkLst>
        </pc:cxnChg>
        <pc:cxnChg chg="mod">
          <ac:chgData name="Antoine LE ROUX" userId="d53d5cdb-73f4-4198-814b-bff9dad07023" providerId="ADAL" clId="{80F0F8B4-57E9-BC41-AAE8-79901890AD5F}" dt="2024-06-10T22:43:53.269" v="5858" actId="14100"/>
          <ac:cxnSpMkLst>
            <pc:docMk/>
            <pc:sldMk cId="0" sldId="382"/>
            <ac:cxnSpMk id="13" creationId="{00000000-0000-0000-0000-000000000000}"/>
          </ac:cxnSpMkLst>
        </pc:cxnChg>
        <pc:cxnChg chg="mod">
          <ac:chgData name="Antoine LE ROUX" userId="d53d5cdb-73f4-4198-814b-bff9dad07023" providerId="ADAL" clId="{80F0F8B4-57E9-BC41-AAE8-79901890AD5F}" dt="2024-06-10T22:43:55.755" v="5859" actId="14100"/>
          <ac:cxnSpMkLst>
            <pc:docMk/>
            <pc:sldMk cId="0" sldId="382"/>
            <ac:cxnSpMk id="14" creationId="{00000000-0000-0000-0000-000000000000}"/>
          </ac:cxnSpMkLst>
        </pc:cxnChg>
        <pc:cxnChg chg="mod">
          <ac:chgData name="Antoine LE ROUX" userId="d53d5cdb-73f4-4198-814b-bff9dad07023" providerId="ADAL" clId="{80F0F8B4-57E9-BC41-AAE8-79901890AD5F}" dt="2024-06-10T22:43:49.104" v="5857" actId="14100"/>
          <ac:cxnSpMkLst>
            <pc:docMk/>
            <pc:sldMk cId="0" sldId="382"/>
            <ac:cxnSpMk id="25" creationId="{00000000-0000-0000-0000-000000000000}"/>
          </ac:cxnSpMkLst>
        </pc:cxnChg>
        <pc:cxnChg chg="mod">
          <ac:chgData name="Antoine LE ROUX" userId="d53d5cdb-73f4-4198-814b-bff9dad07023" providerId="ADAL" clId="{80F0F8B4-57E9-BC41-AAE8-79901890AD5F}" dt="2024-06-10T22:44:43.993" v="5871" actId="14100"/>
          <ac:cxnSpMkLst>
            <pc:docMk/>
            <pc:sldMk cId="0" sldId="382"/>
            <ac:cxnSpMk id="26" creationId="{00000000-0000-0000-0000-000000000000}"/>
          </ac:cxnSpMkLst>
        </pc:cxnChg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2297181597" sldId="384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1160060030" sldId="385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4243515405" sldId="386"/>
        </pc:sldMkLst>
      </pc:sldChg>
      <pc:sldChg chg="add">
        <pc:chgData name="Antoine LE ROUX" userId="d53d5cdb-73f4-4198-814b-bff9dad07023" providerId="ADAL" clId="{80F0F8B4-57E9-BC41-AAE8-79901890AD5F}" dt="2024-06-10T22:42:56.581" v="5853"/>
        <pc:sldMkLst>
          <pc:docMk/>
          <pc:sldMk cId="4125699363" sldId="396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760302334" sldId="926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2733195469" sldId="927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384941684" sldId="928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3607285933" sldId="929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106966803" sldId="930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2461724396" sldId="933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1209236033" sldId="934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2756000847" sldId="935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2219758921" sldId="936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860370761" sldId="937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3892542909" sldId="938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279450679" sldId="939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847646837" sldId="940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3284546698" sldId="941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3650803019" sldId="946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3724252580" sldId="970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3029832499" sldId="971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1704157602" sldId="972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2045048598" sldId="984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3356223413" sldId="1018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1137380667" sldId="1019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2528002278" sldId="1020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4155934947" sldId="1021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2839680749" sldId="1022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2943024385" sldId="1025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161824680" sldId="1027"/>
        </pc:sldMkLst>
      </pc:sldChg>
      <pc:sldChg chg="add">
        <pc:chgData name="Antoine LE ROUX" userId="d53d5cdb-73f4-4198-814b-bff9dad07023" providerId="ADAL" clId="{80F0F8B4-57E9-BC41-AAE8-79901890AD5F}" dt="2024-06-09T13:07:41.511" v="5846"/>
        <pc:sldMkLst>
          <pc:docMk/>
          <pc:sldMk cId="950767800" sldId="1028"/>
        </pc:sldMkLst>
      </pc:sldChg>
      <pc:sldChg chg="add del">
        <pc:chgData name="Antoine LE ROUX" userId="d53d5cdb-73f4-4198-814b-bff9dad07023" providerId="ADAL" clId="{80F0F8B4-57E9-BC41-AAE8-79901890AD5F}" dt="2024-06-10T22:50:57.753" v="5925" actId="2696"/>
        <pc:sldMkLst>
          <pc:docMk/>
          <pc:sldMk cId="0" sldId="1029"/>
        </pc:sldMkLst>
      </pc:sldChg>
      <pc:sldChg chg="add del">
        <pc:chgData name="Antoine LE ROUX" userId="d53d5cdb-73f4-4198-814b-bff9dad07023" providerId="ADAL" clId="{80F0F8B4-57E9-BC41-AAE8-79901890AD5F}" dt="2024-06-10T22:50:54.350" v="5924" actId="2696"/>
        <pc:sldMkLst>
          <pc:docMk/>
          <pc:sldMk cId="409607679" sldId="1030"/>
        </pc:sldMkLst>
      </pc:sldChg>
      <pc:sldChg chg="add del">
        <pc:chgData name="Antoine LE ROUX" userId="d53d5cdb-73f4-4198-814b-bff9dad07023" providerId="ADAL" clId="{80F0F8B4-57E9-BC41-AAE8-79901890AD5F}" dt="2024-06-10T22:45:32.041" v="5877"/>
        <pc:sldMkLst>
          <pc:docMk/>
          <pc:sldMk cId="1117324843" sldId="1030"/>
        </pc:sldMkLst>
      </pc:sldChg>
      <pc:sldChg chg="add del">
        <pc:chgData name="Antoine LE ROUX" userId="d53d5cdb-73f4-4198-814b-bff9dad07023" providerId="ADAL" clId="{80F0F8B4-57E9-BC41-AAE8-79901890AD5F}" dt="2024-06-10T22:46:46.654" v="5882" actId="2696"/>
        <pc:sldMkLst>
          <pc:docMk/>
          <pc:sldMk cId="0" sldId="1031"/>
        </pc:sldMkLst>
      </pc:sldChg>
      <pc:sldChg chg="add del modTransition">
        <pc:chgData name="Antoine LE ROUX" userId="d53d5cdb-73f4-4198-814b-bff9dad07023" providerId="ADAL" clId="{80F0F8B4-57E9-BC41-AAE8-79901890AD5F}" dt="2024-06-10T22:46:47.313" v="5883" actId="2696"/>
        <pc:sldMkLst>
          <pc:docMk/>
          <pc:sldMk cId="0" sldId="1032"/>
        </pc:sldMkLst>
      </pc:sldChg>
      <pc:sldChg chg="add del">
        <pc:chgData name="Antoine LE ROUX" userId="d53d5cdb-73f4-4198-814b-bff9dad07023" providerId="ADAL" clId="{80F0F8B4-57E9-BC41-AAE8-79901890AD5F}" dt="2024-06-10T22:46:44.441" v="5881"/>
        <pc:sldMkLst>
          <pc:docMk/>
          <pc:sldMk cId="3439031281" sldId="1033"/>
        </pc:sldMkLst>
      </pc:sldChg>
      <pc:sldChg chg="modSp add mod">
        <pc:chgData name="Antoine LE ROUX" userId="d53d5cdb-73f4-4198-814b-bff9dad07023" providerId="ADAL" clId="{80F0F8B4-57E9-BC41-AAE8-79901890AD5F}" dt="2024-06-10T22:48:02.187" v="5895" actId="20577"/>
        <pc:sldMkLst>
          <pc:docMk/>
          <pc:sldMk cId="1259600852" sldId="1034"/>
        </pc:sldMkLst>
        <pc:spChg chg="mod">
          <ac:chgData name="Antoine LE ROUX" userId="d53d5cdb-73f4-4198-814b-bff9dad07023" providerId="ADAL" clId="{80F0F8B4-57E9-BC41-AAE8-79901890AD5F}" dt="2024-06-10T22:48:02.187" v="5895" actId="20577"/>
          <ac:spMkLst>
            <pc:docMk/>
            <pc:sldMk cId="1259600852" sldId="1034"/>
            <ac:spMk id="72" creationId="{00000000-0000-0000-0000-000000000000}"/>
          </ac:spMkLst>
        </pc:spChg>
      </pc:sldChg>
      <pc:sldChg chg="addSp delSp modSp add mod ord">
        <pc:chgData name="Antoine LE ROUX" userId="d53d5cdb-73f4-4198-814b-bff9dad07023" providerId="ADAL" clId="{80F0F8B4-57E9-BC41-AAE8-79901890AD5F}" dt="2024-06-10T22:49:49.530" v="5916" actId="1076"/>
        <pc:sldMkLst>
          <pc:docMk/>
          <pc:sldMk cId="3634207281" sldId="1035"/>
        </pc:sldMkLst>
        <pc:spChg chg="add mod">
          <ac:chgData name="Antoine LE ROUX" userId="d53d5cdb-73f4-4198-814b-bff9dad07023" providerId="ADAL" clId="{80F0F8B4-57E9-BC41-AAE8-79901890AD5F}" dt="2024-06-10T22:49:34.113" v="5910" actId="14100"/>
          <ac:spMkLst>
            <pc:docMk/>
            <pc:sldMk cId="3634207281" sldId="1035"/>
            <ac:spMk id="3" creationId="{438BA875-075C-5D9F-EBF6-0957CD567C17}"/>
          </ac:spMkLst>
        </pc:spChg>
        <pc:spChg chg="add mod">
          <ac:chgData name="Antoine LE ROUX" userId="d53d5cdb-73f4-4198-814b-bff9dad07023" providerId="ADAL" clId="{80F0F8B4-57E9-BC41-AAE8-79901890AD5F}" dt="2024-06-10T22:49:49.530" v="5916" actId="1076"/>
          <ac:spMkLst>
            <pc:docMk/>
            <pc:sldMk cId="3634207281" sldId="1035"/>
            <ac:spMk id="4" creationId="{4220366F-BA7F-E708-74D3-B81CBE66BA00}"/>
          </ac:spMkLst>
        </pc:spChg>
        <pc:spChg chg="add mod">
          <ac:chgData name="Antoine LE ROUX" userId="d53d5cdb-73f4-4198-814b-bff9dad07023" providerId="ADAL" clId="{80F0F8B4-57E9-BC41-AAE8-79901890AD5F}" dt="2024-06-10T22:49:29.257" v="5908" actId="14100"/>
          <ac:spMkLst>
            <pc:docMk/>
            <pc:sldMk cId="3634207281" sldId="1035"/>
            <ac:spMk id="5" creationId="{AF352392-4721-BE07-DE7E-AFEF325096C0}"/>
          </ac:spMkLst>
        </pc:spChg>
        <pc:spChg chg="del">
          <ac:chgData name="Antoine LE ROUX" userId="d53d5cdb-73f4-4198-814b-bff9dad07023" providerId="ADAL" clId="{80F0F8B4-57E9-BC41-AAE8-79901890AD5F}" dt="2024-06-10T22:49:14.273" v="5903" actId="478"/>
          <ac:spMkLst>
            <pc:docMk/>
            <pc:sldMk cId="3634207281" sldId="1035"/>
            <ac:spMk id="72" creationId="{00000000-0000-0000-0000-000000000000}"/>
          </ac:spMkLst>
        </pc:spChg>
        <pc:picChg chg="add mod">
          <ac:chgData name="Antoine LE ROUX" userId="d53d5cdb-73f4-4198-814b-bff9dad07023" providerId="ADAL" clId="{80F0F8B4-57E9-BC41-AAE8-79901890AD5F}" dt="2024-06-10T22:49:40.551" v="5913" actId="1076"/>
          <ac:picMkLst>
            <pc:docMk/>
            <pc:sldMk cId="3634207281" sldId="1035"/>
            <ac:picMk id="2" creationId="{485D50E2-BB69-50D2-14A4-3336B4CE0A1B}"/>
          </ac:picMkLst>
        </pc:picChg>
      </pc:sldChg>
      <pc:sldChg chg="add ord">
        <pc:chgData name="Antoine LE ROUX" userId="d53d5cdb-73f4-4198-814b-bff9dad07023" providerId="ADAL" clId="{80F0F8B4-57E9-BC41-AAE8-79901890AD5F}" dt="2024-06-10T22:50:37.453" v="5920" actId="20578"/>
        <pc:sldMkLst>
          <pc:docMk/>
          <pc:sldMk cId="343241041" sldId="1036"/>
        </pc:sldMkLst>
      </pc:sldChg>
      <pc:sldChg chg="add">
        <pc:chgData name="Antoine LE ROUX" userId="d53d5cdb-73f4-4198-814b-bff9dad07023" providerId="ADAL" clId="{80F0F8B4-57E9-BC41-AAE8-79901890AD5F}" dt="2024-06-10T22:50:52.827" v="5923"/>
        <pc:sldMkLst>
          <pc:docMk/>
          <pc:sldMk cId="460947719" sldId="1037"/>
        </pc:sldMkLst>
      </pc:sldChg>
      <pc:sldChg chg="add del">
        <pc:chgData name="Antoine LE ROUX" userId="d53d5cdb-73f4-4198-814b-bff9dad07023" providerId="ADAL" clId="{80F0F8B4-57E9-BC41-AAE8-79901890AD5F}" dt="2024-06-10T22:50:49.071" v="5922"/>
        <pc:sldMkLst>
          <pc:docMk/>
          <pc:sldMk cId="4143578046" sldId="1037"/>
        </pc:sldMkLst>
      </pc:sldChg>
      <pc:sldChg chg="add">
        <pc:chgData name="Antoine LE ROUX" userId="d53d5cdb-73f4-4198-814b-bff9dad07023" providerId="ADAL" clId="{80F0F8B4-57E9-BC41-AAE8-79901890AD5F}" dt="2024-06-10T22:51:03.062" v="5926"/>
        <pc:sldMkLst>
          <pc:docMk/>
          <pc:sldMk cId="2788317964" sldId="1038"/>
        </pc:sldMkLst>
      </pc:sldChg>
      <pc:sldMasterChg chg="del delSldLayout">
        <pc:chgData name="Antoine LE ROUX" userId="d53d5cdb-73f4-4198-814b-bff9dad07023" providerId="ADAL" clId="{80F0F8B4-57E9-BC41-AAE8-79901890AD5F}" dt="2024-06-09T13:37:28.468" v="5850" actId="2696"/>
        <pc:sldMasterMkLst>
          <pc:docMk/>
          <pc:sldMasterMk cId="0" sldId="2147483654"/>
        </pc:sldMasterMkLst>
        <pc:sldLayoutChg chg="del">
          <pc:chgData name="Antoine LE ROUX" userId="d53d5cdb-73f4-4198-814b-bff9dad07023" providerId="ADAL" clId="{80F0F8B4-57E9-BC41-AAE8-79901890AD5F}" dt="2024-06-09T13:37:28.461" v="5849" actId="2696"/>
          <pc:sldLayoutMkLst>
            <pc:docMk/>
            <pc:sldMasterMk cId="0" sldId="2147483654"/>
            <pc:sldLayoutMk cId="0" sldId="214748365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DB3C48-27DC-423A-865A-08BB57E9F0BF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DAA1450-B295-41A5-A266-97D5E98964C0}">
      <dgm:prSet phldrT="[Texte]" custT="1"/>
      <dgm:spPr/>
      <dgm:t>
        <a:bodyPr/>
        <a:lstStyle/>
        <a:p>
          <a:r>
            <a:rPr lang="fr-FR" sz="1800" dirty="0">
              <a:solidFill>
                <a:schemeClr val="accent1">
                  <a:lumMod val="50000"/>
                </a:schemeClr>
              </a:solidFill>
            </a:rPr>
            <a:t>2020</a:t>
          </a:r>
        </a:p>
      </dgm:t>
    </dgm:pt>
    <dgm:pt modelId="{3038AD28-C59C-473C-9722-451E1AA3ECE5}" type="parTrans" cxnId="{FBDCEF34-6AC1-4C63-84BD-B125C37C36CF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F3AADEED-8B69-4503-8455-0D08736AB9E1}" type="sibTrans" cxnId="{FBDCEF34-6AC1-4C63-84BD-B125C37C36CF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CDA2202A-3307-4FDD-B4ED-25B2F91486FC}">
      <dgm:prSet phldrT="[Texte]" custT="1"/>
      <dgm:spPr/>
      <dgm:t>
        <a:bodyPr/>
        <a:lstStyle/>
        <a:p>
          <a:r>
            <a:rPr lang="fr-FR" sz="1800" dirty="0">
              <a:solidFill>
                <a:schemeClr val="accent1">
                  <a:lumMod val="50000"/>
                </a:schemeClr>
              </a:solidFill>
            </a:rPr>
            <a:t>2021</a:t>
          </a:r>
        </a:p>
      </dgm:t>
    </dgm:pt>
    <dgm:pt modelId="{D62872B9-C118-47C1-A457-606BC76D5C9A}" type="parTrans" cxnId="{D987FB82-E7A7-4C18-99A3-9973EBA80CAA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23ABE3DC-1529-49E2-A7B5-A4733B04DA81}" type="sibTrans" cxnId="{D987FB82-E7A7-4C18-99A3-9973EBA80CAA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385DA6FA-3DDF-45A1-B511-B7855C53BAA5}">
      <dgm:prSet phldrT="[Texte]" custT="1"/>
      <dgm:spPr/>
      <dgm:t>
        <a:bodyPr/>
        <a:lstStyle/>
        <a:p>
          <a:r>
            <a:rPr lang="fr-FR" sz="1800" dirty="0">
              <a:solidFill>
                <a:schemeClr val="accent1">
                  <a:lumMod val="50000"/>
                </a:schemeClr>
              </a:solidFill>
            </a:rPr>
            <a:t>2022</a:t>
          </a:r>
        </a:p>
      </dgm:t>
    </dgm:pt>
    <dgm:pt modelId="{56A82081-04C5-4FDF-9BBD-94503EFB01E1}" type="parTrans" cxnId="{ADC3C2A3-EEB6-4FB8-8EF9-B922B11F3DAA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EF9C1FFC-31FD-49F3-ACB8-1ADEBEEDE1F4}" type="sibTrans" cxnId="{ADC3C2A3-EEB6-4FB8-8EF9-B922B11F3DAA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0028CAF7-E5F7-4C41-B05F-D4D1C9DD16C5}">
      <dgm:prSet phldrT="[Texte]" custT="1"/>
      <dgm:spPr/>
      <dgm:t>
        <a:bodyPr/>
        <a:lstStyle/>
        <a:p>
          <a:r>
            <a:rPr lang="fr-FR" sz="1800" dirty="0">
              <a:solidFill>
                <a:schemeClr val="accent1">
                  <a:lumMod val="50000"/>
                </a:schemeClr>
              </a:solidFill>
            </a:rPr>
            <a:t>2023</a:t>
          </a:r>
        </a:p>
      </dgm:t>
    </dgm:pt>
    <dgm:pt modelId="{99847E5B-AEF3-4B57-8203-4264A5FFF518}" type="parTrans" cxnId="{1E28553B-AF4C-4AFF-BC30-78BE0E4BC5B1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76BA6A34-542B-42C1-86F4-6592D7699815}" type="sibTrans" cxnId="{1E28553B-AF4C-4AFF-BC30-78BE0E4BC5B1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96424D14-5934-4737-96EE-35CD88E9EAAF}">
      <dgm:prSet phldrT="[Texte]" custT="1"/>
      <dgm:spPr/>
      <dgm:t>
        <a:bodyPr/>
        <a:lstStyle/>
        <a:p>
          <a:r>
            <a:rPr lang="fr-FR" sz="1800" dirty="0">
              <a:solidFill>
                <a:schemeClr val="accent1">
                  <a:lumMod val="50000"/>
                </a:schemeClr>
              </a:solidFill>
            </a:rPr>
            <a:t>2024</a:t>
          </a:r>
        </a:p>
      </dgm:t>
    </dgm:pt>
    <dgm:pt modelId="{839E011A-A50A-4EA7-9A4E-69CA28BA3881}" type="parTrans" cxnId="{892A55F6-D415-4CE7-BB12-3FF6EB372342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B2B3D88E-80E8-4D8F-A46A-E7984758D827}" type="sibTrans" cxnId="{892A55F6-D415-4CE7-BB12-3FF6EB372342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4A61FD93-33C5-4FEC-9962-8624AE006D7D}">
      <dgm:prSet phldrT="[Texte]" custT="1"/>
      <dgm:spPr/>
      <dgm:t>
        <a:bodyPr/>
        <a:lstStyle/>
        <a:p>
          <a:r>
            <a:rPr lang="fr-FR" sz="1800" dirty="0">
              <a:solidFill>
                <a:schemeClr val="accent1">
                  <a:lumMod val="50000"/>
                </a:schemeClr>
              </a:solidFill>
            </a:rPr>
            <a:t>2025</a:t>
          </a:r>
        </a:p>
      </dgm:t>
    </dgm:pt>
    <dgm:pt modelId="{223E421A-DCB7-4D8C-9B17-5AE74A87A214}" type="parTrans" cxnId="{0A153DB0-DC68-4E74-AD3D-F41C74D405B1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A5042388-B2E0-42C2-996B-DA3D4A0CC9EF}" type="sibTrans" cxnId="{0A153DB0-DC68-4E74-AD3D-F41C74D405B1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66A4B13C-24F0-467F-9AD7-032E638EFE01}">
      <dgm:prSet phldrT="[Texte]" custT="1"/>
      <dgm:spPr/>
      <dgm:t>
        <a:bodyPr/>
        <a:lstStyle/>
        <a:p>
          <a:r>
            <a:rPr lang="fr-FR" sz="1800" dirty="0">
              <a:solidFill>
                <a:schemeClr val="accent1">
                  <a:lumMod val="50000"/>
                </a:schemeClr>
              </a:solidFill>
            </a:rPr>
            <a:t>2026</a:t>
          </a:r>
        </a:p>
      </dgm:t>
    </dgm:pt>
    <dgm:pt modelId="{E7706AF0-6741-45C1-A61F-3FFAD141E693}" type="parTrans" cxnId="{D507DC5B-DA02-451E-B44B-86AB551F3BE0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16C3E79C-F616-45C8-8706-2277CD6F6F26}" type="sibTrans" cxnId="{D507DC5B-DA02-451E-B44B-86AB551F3BE0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E761F43C-10A6-4B02-B4A3-276299E6EB6A}">
      <dgm:prSet phldrT="[Texte]" custT="1"/>
      <dgm:spPr/>
      <dgm:t>
        <a:bodyPr/>
        <a:lstStyle/>
        <a:p>
          <a:r>
            <a:rPr lang="fr-FR" sz="1800" dirty="0">
              <a:solidFill>
                <a:schemeClr val="accent1">
                  <a:lumMod val="50000"/>
                </a:schemeClr>
              </a:solidFill>
            </a:rPr>
            <a:t>2027</a:t>
          </a:r>
        </a:p>
      </dgm:t>
    </dgm:pt>
    <dgm:pt modelId="{0F91BDC1-ADF8-4CF9-B080-1AA1E6727172}" type="parTrans" cxnId="{CC429C43-9DC6-4F6C-A913-C95132EC39A1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90308991-938F-4C17-96FA-C13D6912FFA3}" type="sibTrans" cxnId="{CC429C43-9DC6-4F6C-A913-C95132EC39A1}">
      <dgm:prSet/>
      <dgm:spPr/>
      <dgm:t>
        <a:bodyPr/>
        <a:lstStyle/>
        <a:p>
          <a:endParaRPr lang="fr-FR" sz="1800">
            <a:solidFill>
              <a:schemeClr val="accent1">
                <a:lumMod val="50000"/>
              </a:schemeClr>
            </a:solidFill>
          </a:endParaRPr>
        </a:p>
      </dgm:t>
    </dgm:pt>
    <dgm:pt modelId="{C299B702-2FB2-491E-AB6B-2FEDC625BA03}" type="pres">
      <dgm:prSet presAssocID="{A0DB3C48-27DC-423A-865A-08BB57E9F0BF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440D0F3-D7C6-472A-B2DF-1D0023DE2AA3}" type="pres">
      <dgm:prSet presAssocID="{4DAA1450-B295-41A5-A266-97D5E98964C0}" presName="hierRoot1" presStyleCnt="0">
        <dgm:presLayoutVars>
          <dgm:hierBranch val="init"/>
        </dgm:presLayoutVars>
      </dgm:prSet>
      <dgm:spPr/>
    </dgm:pt>
    <dgm:pt modelId="{A28D11DB-E22B-4D9F-B09C-27308B64D9EC}" type="pres">
      <dgm:prSet presAssocID="{4DAA1450-B295-41A5-A266-97D5E98964C0}" presName="rootComposite1" presStyleCnt="0"/>
      <dgm:spPr/>
    </dgm:pt>
    <dgm:pt modelId="{EA278B69-5532-4610-8D79-B13B98E7D1C9}" type="pres">
      <dgm:prSet presAssocID="{4DAA1450-B295-41A5-A266-97D5E98964C0}" presName="rootText1" presStyleLbl="alignAcc1" presStyleIdx="0" presStyleCnt="0" custScaleX="56383" custScaleY="52159">
        <dgm:presLayoutVars>
          <dgm:chPref val="3"/>
        </dgm:presLayoutVars>
      </dgm:prSet>
      <dgm:spPr/>
    </dgm:pt>
    <dgm:pt modelId="{F0E68EBB-67F2-472D-B48A-AB841C42F317}" type="pres">
      <dgm:prSet presAssocID="{4DAA1450-B295-41A5-A266-97D5E98964C0}" presName="topArc1" presStyleLbl="parChTrans1D1" presStyleIdx="0" presStyleCnt="16"/>
      <dgm:spPr/>
    </dgm:pt>
    <dgm:pt modelId="{4FFD16E1-8F0C-4EA8-AA99-02F890F92981}" type="pres">
      <dgm:prSet presAssocID="{4DAA1450-B295-41A5-A266-97D5E98964C0}" presName="bottomArc1" presStyleLbl="parChTrans1D1" presStyleIdx="1" presStyleCnt="16"/>
      <dgm:spPr/>
    </dgm:pt>
    <dgm:pt modelId="{FC0C3949-2BDA-4C79-A322-023B29C95B3E}" type="pres">
      <dgm:prSet presAssocID="{4DAA1450-B295-41A5-A266-97D5E98964C0}" presName="topConnNode1" presStyleLbl="node1" presStyleIdx="0" presStyleCnt="0"/>
      <dgm:spPr/>
    </dgm:pt>
    <dgm:pt modelId="{E4B4C6ED-399D-40DD-B69B-555E0098F169}" type="pres">
      <dgm:prSet presAssocID="{4DAA1450-B295-41A5-A266-97D5E98964C0}" presName="hierChild2" presStyleCnt="0"/>
      <dgm:spPr/>
    </dgm:pt>
    <dgm:pt modelId="{A98FFDAC-61FF-4E50-84E9-950B0337CD38}" type="pres">
      <dgm:prSet presAssocID="{4DAA1450-B295-41A5-A266-97D5E98964C0}" presName="hierChild3" presStyleCnt="0"/>
      <dgm:spPr/>
    </dgm:pt>
    <dgm:pt modelId="{DC52D437-4EE7-4F8F-A9F1-0536E2D9A662}" type="pres">
      <dgm:prSet presAssocID="{CDA2202A-3307-4FDD-B4ED-25B2F91486FC}" presName="hierRoot1" presStyleCnt="0">
        <dgm:presLayoutVars>
          <dgm:hierBranch val="init"/>
        </dgm:presLayoutVars>
      </dgm:prSet>
      <dgm:spPr/>
    </dgm:pt>
    <dgm:pt modelId="{E423BE25-1023-410E-9BD6-3E6B1AD5B0D0}" type="pres">
      <dgm:prSet presAssocID="{CDA2202A-3307-4FDD-B4ED-25B2F91486FC}" presName="rootComposite1" presStyleCnt="0"/>
      <dgm:spPr/>
    </dgm:pt>
    <dgm:pt modelId="{79F9C247-6BA4-4D5D-A181-96AEF042EF5E}" type="pres">
      <dgm:prSet presAssocID="{CDA2202A-3307-4FDD-B4ED-25B2F91486FC}" presName="rootText1" presStyleLbl="alignAcc1" presStyleIdx="0" presStyleCnt="0" custScaleX="56383" custScaleY="52159">
        <dgm:presLayoutVars>
          <dgm:chPref val="3"/>
        </dgm:presLayoutVars>
      </dgm:prSet>
      <dgm:spPr/>
    </dgm:pt>
    <dgm:pt modelId="{FA42028A-3D24-4B56-916E-B97C28BF5F71}" type="pres">
      <dgm:prSet presAssocID="{CDA2202A-3307-4FDD-B4ED-25B2F91486FC}" presName="topArc1" presStyleLbl="parChTrans1D1" presStyleIdx="2" presStyleCnt="16"/>
      <dgm:spPr/>
    </dgm:pt>
    <dgm:pt modelId="{6205CD77-815D-44B1-B286-BB1B53AE45AD}" type="pres">
      <dgm:prSet presAssocID="{CDA2202A-3307-4FDD-B4ED-25B2F91486FC}" presName="bottomArc1" presStyleLbl="parChTrans1D1" presStyleIdx="3" presStyleCnt="16"/>
      <dgm:spPr/>
    </dgm:pt>
    <dgm:pt modelId="{1DC60D91-C9AC-4815-81ED-540EC534DAB0}" type="pres">
      <dgm:prSet presAssocID="{CDA2202A-3307-4FDD-B4ED-25B2F91486FC}" presName="topConnNode1" presStyleLbl="node1" presStyleIdx="0" presStyleCnt="0"/>
      <dgm:spPr/>
    </dgm:pt>
    <dgm:pt modelId="{83EE5393-CDE7-43AA-882B-DA499FEEE767}" type="pres">
      <dgm:prSet presAssocID="{CDA2202A-3307-4FDD-B4ED-25B2F91486FC}" presName="hierChild2" presStyleCnt="0"/>
      <dgm:spPr/>
    </dgm:pt>
    <dgm:pt modelId="{7CE7F73E-9D68-4F96-AEF9-A3389D565C3C}" type="pres">
      <dgm:prSet presAssocID="{CDA2202A-3307-4FDD-B4ED-25B2F91486FC}" presName="hierChild3" presStyleCnt="0"/>
      <dgm:spPr/>
    </dgm:pt>
    <dgm:pt modelId="{94D5E856-F944-482D-A4CC-8DE0CC0C35D8}" type="pres">
      <dgm:prSet presAssocID="{385DA6FA-3DDF-45A1-B511-B7855C53BAA5}" presName="hierRoot1" presStyleCnt="0">
        <dgm:presLayoutVars>
          <dgm:hierBranch val="init"/>
        </dgm:presLayoutVars>
      </dgm:prSet>
      <dgm:spPr/>
    </dgm:pt>
    <dgm:pt modelId="{833A9BA0-2861-42C2-8311-1E73A13E65D2}" type="pres">
      <dgm:prSet presAssocID="{385DA6FA-3DDF-45A1-B511-B7855C53BAA5}" presName="rootComposite1" presStyleCnt="0"/>
      <dgm:spPr/>
    </dgm:pt>
    <dgm:pt modelId="{1D625031-A233-4A10-9740-4B0603AFCD36}" type="pres">
      <dgm:prSet presAssocID="{385DA6FA-3DDF-45A1-B511-B7855C53BAA5}" presName="rootText1" presStyleLbl="alignAcc1" presStyleIdx="0" presStyleCnt="0" custScaleX="56383" custScaleY="52159">
        <dgm:presLayoutVars>
          <dgm:chPref val="3"/>
        </dgm:presLayoutVars>
      </dgm:prSet>
      <dgm:spPr/>
    </dgm:pt>
    <dgm:pt modelId="{B9139B62-C3FE-400E-A2B0-25F81DE680CD}" type="pres">
      <dgm:prSet presAssocID="{385DA6FA-3DDF-45A1-B511-B7855C53BAA5}" presName="topArc1" presStyleLbl="parChTrans1D1" presStyleIdx="4" presStyleCnt="16"/>
      <dgm:spPr/>
    </dgm:pt>
    <dgm:pt modelId="{74DDD146-F7FD-470E-973D-6369A79B2390}" type="pres">
      <dgm:prSet presAssocID="{385DA6FA-3DDF-45A1-B511-B7855C53BAA5}" presName="bottomArc1" presStyleLbl="parChTrans1D1" presStyleIdx="5" presStyleCnt="16"/>
      <dgm:spPr/>
    </dgm:pt>
    <dgm:pt modelId="{4F3561E5-AF37-489E-91B7-735B1A77841A}" type="pres">
      <dgm:prSet presAssocID="{385DA6FA-3DDF-45A1-B511-B7855C53BAA5}" presName="topConnNode1" presStyleLbl="node1" presStyleIdx="0" presStyleCnt="0"/>
      <dgm:spPr/>
    </dgm:pt>
    <dgm:pt modelId="{7FB4628E-AC4C-44EF-94C4-D86C984D4E78}" type="pres">
      <dgm:prSet presAssocID="{385DA6FA-3DDF-45A1-B511-B7855C53BAA5}" presName="hierChild2" presStyleCnt="0"/>
      <dgm:spPr/>
    </dgm:pt>
    <dgm:pt modelId="{36A1CBDA-1610-4DE2-B8E1-05D7BBCF793F}" type="pres">
      <dgm:prSet presAssocID="{385DA6FA-3DDF-45A1-B511-B7855C53BAA5}" presName="hierChild3" presStyleCnt="0"/>
      <dgm:spPr/>
    </dgm:pt>
    <dgm:pt modelId="{37CFDAA0-9570-499F-8AF1-F75ABCDCED79}" type="pres">
      <dgm:prSet presAssocID="{0028CAF7-E5F7-4C41-B05F-D4D1C9DD16C5}" presName="hierRoot1" presStyleCnt="0">
        <dgm:presLayoutVars>
          <dgm:hierBranch val="init"/>
        </dgm:presLayoutVars>
      </dgm:prSet>
      <dgm:spPr/>
    </dgm:pt>
    <dgm:pt modelId="{06D5D519-1E65-42A0-9ADE-82C0B1401C3D}" type="pres">
      <dgm:prSet presAssocID="{0028CAF7-E5F7-4C41-B05F-D4D1C9DD16C5}" presName="rootComposite1" presStyleCnt="0"/>
      <dgm:spPr/>
    </dgm:pt>
    <dgm:pt modelId="{53DE1EF6-60BA-497F-B472-5BBE788FBF05}" type="pres">
      <dgm:prSet presAssocID="{0028CAF7-E5F7-4C41-B05F-D4D1C9DD16C5}" presName="rootText1" presStyleLbl="alignAcc1" presStyleIdx="0" presStyleCnt="0" custScaleX="56383" custScaleY="52159">
        <dgm:presLayoutVars>
          <dgm:chPref val="3"/>
        </dgm:presLayoutVars>
      </dgm:prSet>
      <dgm:spPr/>
    </dgm:pt>
    <dgm:pt modelId="{79B95AD0-E094-4686-80AD-CDD0CA2B2C95}" type="pres">
      <dgm:prSet presAssocID="{0028CAF7-E5F7-4C41-B05F-D4D1C9DD16C5}" presName="topArc1" presStyleLbl="parChTrans1D1" presStyleIdx="6" presStyleCnt="16"/>
      <dgm:spPr/>
    </dgm:pt>
    <dgm:pt modelId="{1D571A55-19A7-4261-B3CA-C8EC627C3862}" type="pres">
      <dgm:prSet presAssocID="{0028CAF7-E5F7-4C41-B05F-D4D1C9DD16C5}" presName="bottomArc1" presStyleLbl="parChTrans1D1" presStyleIdx="7" presStyleCnt="16"/>
      <dgm:spPr/>
    </dgm:pt>
    <dgm:pt modelId="{133A9260-8D7D-4336-824F-DDD2A0E995F6}" type="pres">
      <dgm:prSet presAssocID="{0028CAF7-E5F7-4C41-B05F-D4D1C9DD16C5}" presName="topConnNode1" presStyleLbl="node1" presStyleIdx="0" presStyleCnt="0"/>
      <dgm:spPr/>
    </dgm:pt>
    <dgm:pt modelId="{2D843515-47C1-4B7D-A1C1-F5A0A6FDD7E3}" type="pres">
      <dgm:prSet presAssocID="{0028CAF7-E5F7-4C41-B05F-D4D1C9DD16C5}" presName="hierChild2" presStyleCnt="0"/>
      <dgm:spPr/>
    </dgm:pt>
    <dgm:pt modelId="{B467A89B-0998-43F3-ABA3-11F0A66C08A8}" type="pres">
      <dgm:prSet presAssocID="{0028CAF7-E5F7-4C41-B05F-D4D1C9DD16C5}" presName="hierChild3" presStyleCnt="0"/>
      <dgm:spPr/>
    </dgm:pt>
    <dgm:pt modelId="{6F327D56-1964-444C-AEEC-A8FE12C439F8}" type="pres">
      <dgm:prSet presAssocID="{96424D14-5934-4737-96EE-35CD88E9EAAF}" presName="hierRoot1" presStyleCnt="0">
        <dgm:presLayoutVars>
          <dgm:hierBranch val="init"/>
        </dgm:presLayoutVars>
      </dgm:prSet>
      <dgm:spPr/>
    </dgm:pt>
    <dgm:pt modelId="{9B5A18BE-E3B3-46D1-AD96-0E49DB656325}" type="pres">
      <dgm:prSet presAssocID="{96424D14-5934-4737-96EE-35CD88E9EAAF}" presName="rootComposite1" presStyleCnt="0"/>
      <dgm:spPr/>
    </dgm:pt>
    <dgm:pt modelId="{CF5C1B35-5233-4D3A-AFF6-D0A9B33BBA08}" type="pres">
      <dgm:prSet presAssocID="{96424D14-5934-4737-96EE-35CD88E9EAAF}" presName="rootText1" presStyleLbl="alignAcc1" presStyleIdx="0" presStyleCnt="0" custScaleX="56383" custScaleY="52159">
        <dgm:presLayoutVars>
          <dgm:chPref val="3"/>
        </dgm:presLayoutVars>
      </dgm:prSet>
      <dgm:spPr/>
    </dgm:pt>
    <dgm:pt modelId="{211C5F57-9888-45A4-A592-D78753A553A9}" type="pres">
      <dgm:prSet presAssocID="{96424D14-5934-4737-96EE-35CD88E9EAAF}" presName="topArc1" presStyleLbl="parChTrans1D1" presStyleIdx="8" presStyleCnt="16"/>
      <dgm:spPr/>
    </dgm:pt>
    <dgm:pt modelId="{61F4F457-4AB0-4716-97DF-67C7E1A697AF}" type="pres">
      <dgm:prSet presAssocID="{96424D14-5934-4737-96EE-35CD88E9EAAF}" presName="bottomArc1" presStyleLbl="parChTrans1D1" presStyleIdx="9" presStyleCnt="16"/>
      <dgm:spPr/>
    </dgm:pt>
    <dgm:pt modelId="{DA2A77B7-7157-4E4D-A71E-F4D407E0A97D}" type="pres">
      <dgm:prSet presAssocID="{96424D14-5934-4737-96EE-35CD88E9EAAF}" presName="topConnNode1" presStyleLbl="node1" presStyleIdx="0" presStyleCnt="0"/>
      <dgm:spPr/>
    </dgm:pt>
    <dgm:pt modelId="{714199ED-282B-4A7A-85DD-28D5F8526B50}" type="pres">
      <dgm:prSet presAssocID="{96424D14-5934-4737-96EE-35CD88E9EAAF}" presName="hierChild2" presStyleCnt="0"/>
      <dgm:spPr/>
    </dgm:pt>
    <dgm:pt modelId="{54B780CB-3935-4FBB-BD64-CCB03256E44F}" type="pres">
      <dgm:prSet presAssocID="{96424D14-5934-4737-96EE-35CD88E9EAAF}" presName="hierChild3" presStyleCnt="0"/>
      <dgm:spPr/>
    </dgm:pt>
    <dgm:pt modelId="{C101BCFD-7071-4418-95BA-BEC2C76DB63A}" type="pres">
      <dgm:prSet presAssocID="{4A61FD93-33C5-4FEC-9962-8624AE006D7D}" presName="hierRoot1" presStyleCnt="0">
        <dgm:presLayoutVars>
          <dgm:hierBranch val="init"/>
        </dgm:presLayoutVars>
      </dgm:prSet>
      <dgm:spPr/>
    </dgm:pt>
    <dgm:pt modelId="{7CE5D05F-5BF4-4A59-8F99-B074ACB08F03}" type="pres">
      <dgm:prSet presAssocID="{4A61FD93-33C5-4FEC-9962-8624AE006D7D}" presName="rootComposite1" presStyleCnt="0"/>
      <dgm:spPr/>
    </dgm:pt>
    <dgm:pt modelId="{6049F17B-672D-4B16-B38F-E085968352CF}" type="pres">
      <dgm:prSet presAssocID="{4A61FD93-33C5-4FEC-9962-8624AE006D7D}" presName="rootText1" presStyleLbl="alignAcc1" presStyleIdx="0" presStyleCnt="0" custScaleX="56383" custScaleY="52159">
        <dgm:presLayoutVars>
          <dgm:chPref val="3"/>
        </dgm:presLayoutVars>
      </dgm:prSet>
      <dgm:spPr/>
    </dgm:pt>
    <dgm:pt modelId="{CFCE8597-4C48-4806-931C-ED86D91B625D}" type="pres">
      <dgm:prSet presAssocID="{4A61FD93-33C5-4FEC-9962-8624AE006D7D}" presName="topArc1" presStyleLbl="parChTrans1D1" presStyleIdx="10" presStyleCnt="16"/>
      <dgm:spPr/>
    </dgm:pt>
    <dgm:pt modelId="{C37D7A73-C3C1-4677-B4BA-7BC7BF640AB1}" type="pres">
      <dgm:prSet presAssocID="{4A61FD93-33C5-4FEC-9962-8624AE006D7D}" presName="bottomArc1" presStyleLbl="parChTrans1D1" presStyleIdx="11" presStyleCnt="16"/>
      <dgm:spPr/>
    </dgm:pt>
    <dgm:pt modelId="{D84A26C6-4558-435C-BD19-77285BF518D5}" type="pres">
      <dgm:prSet presAssocID="{4A61FD93-33C5-4FEC-9962-8624AE006D7D}" presName="topConnNode1" presStyleLbl="node1" presStyleIdx="0" presStyleCnt="0"/>
      <dgm:spPr/>
    </dgm:pt>
    <dgm:pt modelId="{CC63BD8A-7AE0-4CC6-BAC3-047DBCB1AF49}" type="pres">
      <dgm:prSet presAssocID="{4A61FD93-33C5-4FEC-9962-8624AE006D7D}" presName="hierChild2" presStyleCnt="0"/>
      <dgm:spPr/>
    </dgm:pt>
    <dgm:pt modelId="{652242AD-C78B-47FB-9758-78EF581A7CF9}" type="pres">
      <dgm:prSet presAssocID="{4A61FD93-33C5-4FEC-9962-8624AE006D7D}" presName="hierChild3" presStyleCnt="0"/>
      <dgm:spPr/>
    </dgm:pt>
    <dgm:pt modelId="{669F8516-0825-477E-8C9B-5DCACF612C18}" type="pres">
      <dgm:prSet presAssocID="{66A4B13C-24F0-467F-9AD7-032E638EFE01}" presName="hierRoot1" presStyleCnt="0">
        <dgm:presLayoutVars>
          <dgm:hierBranch val="init"/>
        </dgm:presLayoutVars>
      </dgm:prSet>
      <dgm:spPr/>
    </dgm:pt>
    <dgm:pt modelId="{E25F6B4A-B5C3-4090-B7C7-D0EC52440BA7}" type="pres">
      <dgm:prSet presAssocID="{66A4B13C-24F0-467F-9AD7-032E638EFE01}" presName="rootComposite1" presStyleCnt="0"/>
      <dgm:spPr/>
    </dgm:pt>
    <dgm:pt modelId="{C89E5569-EFAE-46E3-9546-7302433FCE52}" type="pres">
      <dgm:prSet presAssocID="{66A4B13C-24F0-467F-9AD7-032E638EFE01}" presName="rootText1" presStyleLbl="alignAcc1" presStyleIdx="0" presStyleCnt="0" custScaleX="56383" custScaleY="52159">
        <dgm:presLayoutVars>
          <dgm:chPref val="3"/>
        </dgm:presLayoutVars>
      </dgm:prSet>
      <dgm:spPr/>
    </dgm:pt>
    <dgm:pt modelId="{824F8695-6EC9-408E-81CD-F09577EC98DE}" type="pres">
      <dgm:prSet presAssocID="{66A4B13C-24F0-467F-9AD7-032E638EFE01}" presName="topArc1" presStyleLbl="parChTrans1D1" presStyleIdx="12" presStyleCnt="16"/>
      <dgm:spPr/>
    </dgm:pt>
    <dgm:pt modelId="{AA01DD4D-627B-41B5-A251-97C6EA4149C5}" type="pres">
      <dgm:prSet presAssocID="{66A4B13C-24F0-467F-9AD7-032E638EFE01}" presName="bottomArc1" presStyleLbl="parChTrans1D1" presStyleIdx="13" presStyleCnt="16"/>
      <dgm:spPr/>
    </dgm:pt>
    <dgm:pt modelId="{A7BBFA31-2407-43B7-A870-50D31494F033}" type="pres">
      <dgm:prSet presAssocID="{66A4B13C-24F0-467F-9AD7-032E638EFE01}" presName="topConnNode1" presStyleLbl="node1" presStyleIdx="0" presStyleCnt="0"/>
      <dgm:spPr/>
    </dgm:pt>
    <dgm:pt modelId="{8424D12F-9203-4C49-8B33-8DD80A1DFA59}" type="pres">
      <dgm:prSet presAssocID="{66A4B13C-24F0-467F-9AD7-032E638EFE01}" presName="hierChild2" presStyleCnt="0"/>
      <dgm:spPr/>
    </dgm:pt>
    <dgm:pt modelId="{11623472-C3B2-4D03-8098-2489C26F391F}" type="pres">
      <dgm:prSet presAssocID="{66A4B13C-24F0-467F-9AD7-032E638EFE01}" presName="hierChild3" presStyleCnt="0"/>
      <dgm:spPr/>
    </dgm:pt>
    <dgm:pt modelId="{F10E539B-8301-494B-9B6B-9A3548920A94}" type="pres">
      <dgm:prSet presAssocID="{E761F43C-10A6-4B02-B4A3-276299E6EB6A}" presName="hierRoot1" presStyleCnt="0">
        <dgm:presLayoutVars>
          <dgm:hierBranch val="init"/>
        </dgm:presLayoutVars>
      </dgm:prSet>
      <dgm:spPr/>
    </dgm:pt>
    <dgm:pt modelId="{2EC9E890-5BF2-4784-82F1-F2C2735EB8FB}" type="pres">
      <dgm:prSet presAssocID="{E761F43C-10A6-4B02-B4A3-276299E6EB6A}" presName="rootComposite1" presStyleCnt="0"/>
      <dgm:spPr/>
    </dgm:pt>
    <dgm:pt modelId="{C9F5E877-8A44-41AB-A332-74D2F4C56D97}" type="pres">
      <dgm:prSet presAssocID="{E761F43C-10A6-4B02-B4A3-276299E6EB6A}" presName="rootText1" presStyleLbl="alignAcc1" presStyleIdx="0" presStyleCnt="0" custScaleX="56383" custScaleY="52159">
        <dgm:presLayoutVars>
          <dgm:chPref val="3"/>
        </dgm:presLayoutVars>
      </dgm:prSet>
      <dgm:spPr/>
    </dgm:pt>
    <dgm:pt modelId="{6876E218-0DE4-4C65-B25A-9462B884E751}" type="pres">
      <dgm:prSet presAssocID="{E761F43C-10A6-4B02-B4A3-276299E6EB6A}" presName="topArc1" presStyleLbl="parChTrans1D1" presStyleIdx="14" presStyleCnt="16"/>
      <dgm:spPr/>
    </dgm:pt>
    <dgm:pt modelId="{C7BADF13-84EF-4729-AE02-CABCB42BB80D}" type="pres">
      <dgm:prSet presAssocID="{E761F43C-10A6-4B02-B4A3-276299E6EB6A}" presName="bottomArc1" presStyleLbl="parChTrans1D1" presStyleIdx="15" presStyleCnt="16"/>
      <dgm:spPr/>
    </dgm:pt>
    <dgm:pt modelId="{5CC77106-547B-451E-8024-E4143CD9DE77}" type="pres">
      <dgm:prSet presAssocID="{E761F43C-10A6-4B02-B4A3-276299E6EB6A}" presName="topConnNode1" presStyleLbl="node1" presStyleIdx="0" presStyleCnt="0"/>
      <dgm:spPr/>
    </dgm:pt>
    <dgm:pt modelId="{83D9072D-E592-4E6F-9E73-48B1442940CF}" type="pres">
      <dgm:prSet presAssocID="{E761F43C-10A6-4B02-B4A3-276299E6EB6A}" presName="hierChild2" presStyleCnt="0"/>
      <dgm:spPr/>
    </dgm:pt>
    <dgm:pt modelId="{F1112BEF-32B2-463B-93DB-034FEE9DD1E8}" type="pres">
      <dgm:prSet presAssocID="{E761F43C-10A6-4B02-B4A3-276299E6EB6A}" presName="hierChild3" presStyleCnt="0"/>
      <dgm:spPr/>
    </dgm:pt>
  </dgm:ptLst>
  <dgm:cxnLst>
    <dgm:cxn modelId="{8002E707-E99F-4102-B8C0-459DA1671134}" type="presOf" srcId="{96424D14-5934-4737-96EE-35CD88E9EAAF}" destId="{CF5C1B35-5233-4D3A-AFF6-D0A9B33BBA08}" srcOrd="0" destOrd="0" presId="urn:microsoft.com/office/officeart/2008/layout/HalfCircleOrganizationChart"/>
    <dgm:cxn modelId="{DC5A1115-A3EF-4F6D-A571-29C9E10A701F}" type="presOf" srcId="{A0DB3C48-27DC-423A-865A-08BB57E9F0BF}" destId="{C299B702-2FB2-491E-AB6B-2FEDC625BA03}" srcOrd="0" destOrd="0" presId="urn:microsoft.com/office/officeart/2008/layout/HalfCircleOrganizationChart"/>
    <dgm:cxn modelId="{F8CB9915-9B02-4282-82D5-89F365A88A7D}" type="presOf" srcId="{0028CAF7-E5F7-4C41-B05F-D4D1C9DD16C5}" destId="{133A9260-8D7D-4336-824F-DDD2A0E995F6}" srcOrd="1" destOrd="0" presId="urn:microsoft.com/office/officeart/2008/layout/HalfCircleOrganizationChart"/>
    <dgm:cxn modelId="{E3797019-89BD-4185-AE08-C26C622E486F}" type="presOf" srcId="{4DAA1450-B295-41A5-A266-97D5E98964C0}" destId="{FC0C3949-2BDA-4C79-A322-023B29C95B3E}" srcOrd="1" destOrd="0" presId="urn:microsoft.com/office/officeart/2008/layout/HalfCircleOrganizationChart"/>
    <dgm:cxn modelId="{62CD9920-C7F1-4BB9-B60E-67C000D48790}" type="presOf" srcId="{96424D14-5934-4737-96EE-35CD88E9EAAF}" destId="{DA2A77B7-7157-4E4D-A71E-F4D407E0A97D}" srcOrd="1" destOrd="0" presId="urn:microsoft.com/office/officeart/2008/layout/HalfCircleOrganizationChart"/>
    <dgm:cxn modelId="{FBDCEF34-6AC1-4C63-84BD-B125C37C36CF}" srcId="{A0DB3C48-27DC-423A-865A-08BB57E9F0BF}" destId="{4DAA1450-B295-41A5-A266-97D5E98964C0}" srcOrd="0" destOrd="0" parTransId="{3038AD28-C59C-473C-9722-451E1AA3ECE5}" sibTransId="{F3AADEED-8B69-4503-8455-0D08736AB9E1}"/>
    <dgm:cxn modelId="{1E28553B-AF4C-4AFF-BC30-78BE0E4BC5B1}" srcId="{A0DB3C48-27DC-423A-865A-08BB57E9F0BF}" destId="{0028CAF7-E5F7-4C41-B05F-D4D1C9DD16C5}" srcOrd="3" destOrd="0" parTransId="{99847E5B-AEF3-4B57-8203-4264A5FFF518}" sibTransId="{76BA6A34-542B-42C1-86F4-6592D7699815}"/>
    <dgm:cxn modelId="{CC429C43-9DC6-4F6C-A913-C95132EC39A1}" srcId="{A0DB3C48-27DC-423A-865A-08BB57E9F0BF}" destId="{E761F43C-10A6-4B02-B4A3-276299E6EB6A}" srcOrd="7" destOrd="0" parTransId="{0F91BDC1-ADF8-4CF9-B080-1AA1E6727172}" sibTransId="{90308991-938F-4C17-96FA-C13D6912FFA3}"/>
    <dgm:cxn modelId="{4212C548-00C2-416E-B3BD-F38170D65524}" type="presOf" srcId="{4A61FD93-33C5-4FEC-9962-8624AE006D7D}" destId="{D84A26C6-4558-435C-BD19-77285BF518D5}" srcOrd="1" destOrd="0" presId="urn:microsoft.com/office/officeart/2008/layout/HalfCircleOrganizationChart"/>
    <dgm:cxn modelId="{859B554B-0233-4C5E-94B2-F0B54215C6EE}" type="presOf" srcId="{4DAA1450-B295-41A5-A266-97D5E98964C0}" destId="{EA278B69-5532-4610-8D79-B13B98E7D1C9}" srcOrd="0" destOrd="0" presId="urn:microsoft.com/office/officeart/2008/layout/HalfCircleOrganizationChart"/>
    <dgm:cxn modelId="{D507DC5B-DA02-451E-B44B-86AB551F3BE0}" srcId="{A0DB3C48-27DC-423A-865A-08BB57E9F0BF}" destId="{66A4B13C-24F0-467F-9AD7-032E638EFE01}" srcOrd="6" destOrd="0" parTransId="{E7706AF0-6741-45C1-A61F-3FFAD141E693}" sibTransId="{16C3E79C-F616-45C8-8706-2277CD6F6F26}"/>
    <dgm:cxn modelId="{86427165-DAA0-41D3-B3CF-BE9DCFEB69EE}" type="presOf" srcId="{385DA6FA-3DDF-45A1-B511-B7855C53BAA5}" destId="{4F3561E5-AF37-489E-91B7-735B1A77841A}" srcOrd="1" destOrd="0" presId="urn:microsoft.com/office/officeart/2008/layout/HalfCircleOrganizationChart"/>
    <dgm:cxn modelId="{C69F7C78-305C-4176-BC4A-4E2AF9B34832}" type="presOf" srcId="{66A4B13C-24F0-467F-9AD7-032E638EFE01}" destId="{A7BBFA31-2407-43B7-A870-50D31494F033}" srcOrd="1" destOrd="0" presId="urn:microsoft.com/office/officeart/2008/layout/HalfCircleOrganizationChart"/>
    <dgm:cxn modelId="{D1AEE981-EDC2-4B6E-9C5C-D322D0AF46E6}" type="presOf" srcId="{CDA2202A-3307-4FDD-B4ED-25B2F91486FC}" destId="{79F9C247-6BA4-4D5D-A181-96AEF042EF5E}" srcOrd="0" destOrd="0" presId="urn:microsoft.com/office/officeart/2008/layout/HalfCircleOrganizationChart"/>
    <dgm:cxn modelId="{D987FB82-E7A7-4C18-99A3-9973EBA80CAA}" srcId="{A0DB3C48-27DC-423A-865A-08BB57E9F0BF}" destId="{CDA2202A-3307-4FDD-B4ED-25B2F91486FC}" srcOrd="1" destOrd="0" parTransId="{D62872B9-C118-47C1-A457-606BC76D5C9A}" sibTransId="{23ABE3DC-1529-49E2-A7B5-A4733B04DA81}"/>
    <dgm:cxn modelId="{C4FBCF83-CAA8-4D3D-B834-4B5FDC45F581}" type="presOf" srcId="{385DA6FA-3DDF-45A1-B511-B7855C53BAA5}" destId="{1D625031-A233-4A10-9740-4B0603AFCD36}" srcOrd="0" destOrd="0" presId="urn:microsoft.com/office/officeart/2008/layout/HalfCircleOrganizationChart"/>
    <dgm:cxn modelId="{90052E8F-951B-45F0-B047-404E99739960}" type="presOf" srcId="{CDA2202A-3307-4FDD-B4ED-25B2F91486FC}" destId="{1DC60D91-C9AC-4815-81ED-540EC534DAB0}" srcOrd="1" destOrd="0" presId="urn:microsoft.com/office/officeart/2008/layout/HalfCircleOrganizationChart"/>
    <dgm:cxn modelId="{ADC3C2A3-EEB6-4FB8-8EF9-B922B11F3DAA}" srcId="{A0DB3C48-27DC-423A-865A-08BB57E9F0BF}" destId="{385DA6FA-3DDF-45A1-B511-B7855C53BAA5}" srcOrd="2" destOrd="0" parTransId="{56A82081-04C5-4FDF-9BBD-94503EFB01E1}" sibTransId="{EF9C1FFC-31FD-49F3-ACB8-1ADEBEEDE1F4}"/>
    <dgm:cxn modelId="{0A153DB0-DC68-4E74-AD3D-F41C74D405B1}" srcId="{A0DB3C48-27DC-423A-865A-08BB57E9F0BF}" destId="{4A61FD93-33C5-4FEC-9962-8624AE006D7D}" srcOrd="5" destOrd="0" parTransId="{223E421A-DCB7-4D8C-9B17-5AE74A87A214}" sibTransId="{A5042388-B2E0-42C2-996B-DA3D4A0CC9EF}"/>
    <dgm:cxn modelId="{F75FFEB5-0C1D-4A7C-B492-48325C2211A2}" type="presOf" srcId="{E761F43C-10A6-4B02-B4A3-276299E6EB6A}" destId="{C9F5E877-8A44-41AB-A332-74D2F4C56D97}" srcOrd="0" destOrd="0" presId="urn:microsoft.com/office/officeart/2008/layout/HalfCircleOrganizationChart"/>
    <dgm:cxn modelId="{347EBED4-B9AF-4504-8F05-DBC83EDED5D5}" type="presOf" srcId="{4A61FD93-33C5-4FEC-9962-8624AE006D7D}" destId="{6049F17B-672D-4B16-B38F-E085968352CF}" srcOrd="0" destOrd="0" presId="urn:microsoft.com/office/officeart/2008/layout/HalfCircleOrganizationChart"/>
    <dgm:cxn modelId="{F091ABE4-C7FB-4467-851E-4516D632376C}" type="presOf" srcId="{66A4B13C-24F0-467F-9AD7-032E638EFE01}" destId="{C89E5569-EFAE-46E3-9546-7302433FCE52}" srcOrd="0" destOrd="0" presId="urn:microsoft.com/office/officeart/2008/layout/HalfCircleOrganizationChart"/>
    <dgm:cxn modelId="{472B4BE9-8CCB-439C-A28A-86AA4B75D615}" type="presOf" srcId="{E761F43C-10A6-4B02-B4A3-276299E6EB6A}" destId="{5CC77106-547B-451E-8024-E4143CD9DE77}" srcOrd="1" destOrd="0" presId="urn:microsoft.com/office/officeart/2008/layout/HalfCircleOrganizationChart"/>
    <dgm:cxn modelId="{B17738EE-76E5-4867-9FAF-4EE97D1CC04A}" type="presOf" srcId="{0028CAF7-E5F7-4C41-B05F-D4D1C9DD16C5}" destId="{53DE1EF6-60BA-497F-B472-5BBE788FBF05}" srcOrd="0" destOrd="0" presId="urn:microsoft.com/office/officeart/2008/layout/HalfCircleOrganizationChart"/>
    <dgm:cxn modelId="{892A55F6-D415-4CE7-BB12-3FF6EB372342}" srcId="{A0DB3C48-27DC-423A-865A-08BB57E9F0BF}" destId="{96424D14-5934-4737-96EE-35CD88E9EAAF}" srcOrd="4" destOrd="0" parTransId="{839E011A-A50A-4EA7-9A4E-69CA28BA3881}" sibTransId="{B2B3D88E-80E8-4D8F-A46A-E7984758D827}"/>
    <dgm:cxn modelId="{0B4A2AC3-5ECB-4277-BA74-A7A62EA1DED6}" type="presParOf" srcId="{C299B702-2FB2-491E-AB6B-2FEDC625BA03}" destId="{6440D0F3-D7C6-472A-B2DF-1D0023DE2AA3}" srcOrd="0" destOrd="0" presId="urn:microsoft.com/office/officeart/2008/layout/HalfCircleOrganizationChart"/>
    <dgm:cxn modelId="{A288699B-2215-46A0-B942-3A8EE9ADB59B}" type="presParOf" srcId="{6440D0F3-D7C6-472A-B2DF-1D0023DE2AA3}" destId="{A28D11DB-E22B-4D9F-B09C-27308B64D9EC}" srcOrd="0" destOrd="0" presId="urn:microsoft.com/office/officeart/2008/layout/HalfCircleOrganizationChart"/>
    <dgm:cxn modelId="{2C256E2A-3F76-46E8-A6AF-E0ADFDA8EB9E}" type="presParOf" srcId="{A28D11DB-E22B-4D9F-B09C-27308B64D9EC}" destId="{EA278B69-5532-4610-8D79-B13B98E7D1C9}" srcOrd="0" destOrd="0" presId="urn:microsoft.com/office/officeart/2008/layout/HalfCircleOrganizationChart"/>
    <dgm:cxn modelId="{D2BDE097-87D4-4AF2-BF47-1ACFDB98D0D2}" type="presParOf" srcId="{A28D11DB-E22B-4D9F-B09C-27308B64D9EC}" destId="{F0E68EBB-67F2-472D-B48A-AB841C42F317}" srcOrd="1" destOrd="0" presId="urn:microsoft.com/office/officeart/2008/layout/HalfCircleOrganizationChart"/>
    <dgm:cxn modelId="{6206DCE3-A60F-4502-9759-4389726780FE}" type="presParOf" srcId="{A28D11DB-E22B-4D9F-B09C-27308B64D9EC}" destId="{4FFD16E1-8F0C-4EA8-AA99-02F890F92981}" srcOrd="2" destOrd="0" presId="urn:microsoft.com/office/officeart/2008/layout/HalfCircleOrganizationChart"/>
    <dgm:cxn modelId="{286A200E-25BD-4C7A-BBEC-C3A9295CBBFA}" type="presParOf" srcId="{A28D11DB-E22B-4D9F-B09C-27308B64D9EC}" destId="{FC0C3949-2BDA-4C79-A322-023B29C95B3E}" srcOrd="3" destOrd="0" presId="urn:microsoft.com/office/officeart/2008/layout/HalfCircleOrganizationChart"/>
    <dgm:cxn modelId="{BD7229A4-0797-4E49-91AF-544E16515CBF}" type="presParOf" srcId="{6440D0F3-D7C6-472A-B2DF-1D0023DE2AA3}" destId="{E4B4C6ED-399D-40DD-B69B-555E0098F169}" srcOrd="1" destOrd="0" presId="urn:microsoft.com/office/officeart/2008/layout/HalfCircleOrganizationChart"/>
    <dgm:cxn modelId="{E9B54C56-AAD8-4DC3-A8C8-BCACC08C4AFD}" type="presParOf" srcId="{6440D0F3-D7C6-472A-B2DF-1D0023DE2AA3}" destId="{A98FFDAC-61FF-4E50-84E9-950B0337CD38}" srcOrd="2" destOrd="0" presId="urn:microsoft.com/office/officeart/2008/layout/HalfCircleOrganizationChart"/>
    <dgm:cxn modelId="{A5CD2717-2491-443A-8B40-C578B159A8EB}" type="presParOf" srcId="{C299B702-2FB2-491E-AB6B-2FEDC625BA03}" destId="{DC52D437-4EE7-4F8F-A9F1-0536E2D9A662}" srcOrd="1" destOrd="0" presId="urn:microsoft.com/office/officeart/2008/layout/HalfCircleOrganizationChart"/>
    <dgm:cxn modelId="{A16F7C51-C3AF-44B5-8D2D-96725472A831}" type="presParOf" srcId="{DC52D437-4EE7-4F8F-A9F1-0536E2D9A662}" destId="{E423BE25-1023-410E-9BD6-3E6B1AD5B0D0}" srcOrd="0" destOrd="0" presId="urn:microsoft.com/office/officeart/2008/layout/HalfCircleOrganizationChart"/>
    <dgm:cxn modelId="{4244E7C0-6039-4413-9664-152B26E993FB}" type="presParOf" srcId="{E423BE25-1023-410E-9BD6-3E6B1AD5B0D0}" destId="{79F9C247-6BA4-4D5D-A181-96AEF042EF5E}" srcOrd="0" destOrd="0" presId="urn:microsoft.com/office/officeart/2008/layout/HalfCircleOrganizationChart"/>
    <dgm:cxn modelId="{2108D5E7-0B9C-4554-9480-FF29BE6C82B3}" type="presParOf" srcId="{E423BE25-1023-410E-9BD6-3E6B1AD5B0D0}" destId="{FA42028A-3D24-4B56-916E-B97C28BF5F71}" srcOrd="1" destOrd="0" presId="urn:microsoft.com/office/officeart/2008/layout/HalfCircleOrganizationChart"/>
    <dgm:cxn modelId="{0824501B-8D77-4F11-8BF0-247FF1E6A15B}" type="presParOf" srcId="{E423BE25-1023-410E-9BD6-3E6B1AD5B0D0}" destId="{6205CD77-815D-44B1-B286-BB1B53AE45AD}" srcOrd="2" destOrd="0" presId="urn:microsoft.com/office/officeart/2008/layout/HalfCircleOrganizationChart"/>
    <dgm:cxn modelId="{1B18B6D1-46E9-42B8-A993-DBE83ABB6F32}" type="presParOf" srcId="{E423BE25-1023-410E-9BD6-3E6B1AD5B0D0}" destId="{1DC60D91-C9AC-4815-81ED-540EC534DAB0}" srcOrd="3" destOrd="0" presId="urn:microsoft.com/office/officeart/2008/layout/HalfCircleOrganizationChart"/>
    <dgm:cxn modelId="{762FE87D-1C09-41F3-BEF0-9379716A4F34}" type="presParOf" srcId="{DC52D437-4EE7-4F8F-A9F1-0536E2D9A662}" destId="{83EE5393-CDE7-43AA-882B-DA499FEEE767}" srcOrd="1" destOrd="0" presId="urn:microsoft.com/office/officeart/2008/layout/HalfCircleOrganizationChart"/>
    <dgm:cxn modelId="{035EC66A-09EB-4DAB-B486-10FCE350FC4B}" type="presParOf" srcId="{DC52D437-4EE7-4F8F-A9F1-0536E2D9A662}" destId="{7CE7F73E-9D68-4F96-AEF9-A3389D565C3C}" srcOrd="2" destOrd="0" presId="urn:microsoft.com/office/officeart/2008/layout/HalfCircleOrganizationChart"/>
    <dgm:cxn modelId="{6398280D-B033-4E42-A944-EC6DA3EE6AD1}" type="presParOf" srcId="{C299B702-2FB2-491E-AB6B-2FEDC625BA03}" destId="{94D5E856-F944-482D-A4CC-8DE0CC0C35D8}" srcOrd="2" destOrd="0" presId="urn:microsoft.com/office/officeart/2008/layout/HalfCircleOrganizationChart"/>
    <dgm:cxn modelId="{4F149749-DEAA-4EC1-989F-5A9EA4162B1D}" type="presParOf" srcId="{94D5E856-F944-482D-A4CC-8DE0CC0C35D8}" destId="{833A9BA0-2861-42C2-8311-1E73A13E65D2}" srcOrd="0" destOrd="0" presId="urn:microsoft.com/office/officeart/2008/layout/HalfCircleOrganizationChart"/>
    <dgm:cxn modelId="{7AF0EC90-C887-4210-91AD-FA8EBA0FA024}" type="presParOf" srcId="{833A9BA0-2861-42C2-8311-1E73A13E65D2}" destId="{1D625031-A233-4A10-9740-4B0603AFCD36}" srcOrd="0" destOrd="0" presId="urn:microsoft.com/office/officeart/2008/layout/HalfCircleOrganizationChart"/>
    <dgm:cxn modelId="{DD3B92AC-2392-4636-9528-E4C9782CEA95}" type="presParOf" srcId="{833A9BA0-2861-42C2-8311-1E73A13E65D2}" destId="{B9139B62-C3FE-400E-A2B0-25F81DE680CD}" srcOrd="1" destOrd="0" presId="urn:microsoft.com/office/officeart/2008/layout/HalfCircleOrganizationChart"/>
    <dgm:cxn modelId="{9105BE45-9A20-47B7-844D-39334B009630}" type="presParOf" srcId="{833A9BA0-2861-42C2-8311-1E73A13E65D2}" destId="{74DDD146-F7FD-470E-973D-6369A79B2390}" srcOrd="2" destOrd="0" presId="urn:microsoft.com/office/officeart/2008/layout/HalfCircleOrganizationChart"/>
    <dgm:cxn modelId="{30AB70DC-6B69-4D1C-ABF1-5142793F6C44}" type="presParOf" srcId="{833A9BA0-2861-42C2-8311-1E73A13E65D2}" destId="{4F3561E5-AF37-489E-91B7-735B1A77841A}" srcOrd="3" destOrd="0" presId="urn:microsoft.com/office/officeart/2008/layout/HalfCircleOrganizationChart"/>
    <dgm:cxn modelId="{932AF959-B26A-4378-A743-084EE932050E}" type="presParOf" srcId="{94D5E856-F944-482D-A4CC-8DE0CC0C35D8}" destId="{7FB4628E-AC4C-44EF-94C4-D86C984D4E78}" srcOrd="1" destOrd="0" presId="urn:microsoft.com/office/officeart/2008/layout/HalfCircleOrganizationChart"/>
    <dgm:cxn modelId="{ACB0BDC4-D2E1-43BB-A654-91A3C1916E40}" type="presParOf" srcId="{94D5E856-F944-482D-A4CC-8DE0CC0C35D8}" destId="{36A1CBDA-1610-4DE2-B8E1-05D7BBCF793F}" srcOrd="2" destOrd="0" presId="urn:microsoft.com/office/officeart/2008/layout/HalfCircleOrganizationChart"/>
    <dgm:cxn modelId="{A4745DA8-6D14-4907-BFF4-8030E47A2A8D}" type="presParOf" srcId="{C299B702-2FB2-491E-AB6B-2FEDC625BA03}" destId="{37CFDAA0-9570-499F-8AF1-F75ABCDCED79}" srcOrd="3" destOrd="0" presId="urn:microsoft.com/office/officeart/2008/layout/HalfCircleOrganizationChart"/>
    <dgm:cxn modelId="{1CF39ECA-70AE-4DD5-9BAF-8D3764FF3139}" type="presParOf" srcId="{37CFDAA0-9570-499F-8AF1-F75ABCDCED79}" destId="{06D5D519-1E65-42A0-9ADE-82C0B1401C3D}" srcOrd="0" destOrd="0" presId="urn:microsoft.com/office/officeart/2008/layout/HalfCircleOrganizationChart"/>
    <dgm:cxn modelId="{E1793B8D-1F13-4A09-9B08-85B3082EC743}" type="presParOf" srcId="{06D5D519-1E65-42A0-9ADE-82C0B1401C3D}" destId="{53DE1EF6-60BA-497F-B472-5BBE788FBF05}" srcOrd="0" destOrd="0" presId="urn:microsoft.com/office/officeart/2008/layout/HalfCircleOrganizationChart"/>
    <dgm:cxn modelId="{E01E3F05-B75B-4441-99C4-76985106F36A}" type="presParOf" srcId="{06D5D519-1E65-42A0-9ADE-82C0B1401C3D}" destId="{79B95AD0-E094-4686-80AD-CDD0CA2B2C95}" srcOrd="1" destOrd="0" presId="urn:microsoft.com/office/officeart/2008/layout/HalfCircleOrganizationChart"/>
    <dgm:cxn modelId="{4BEA9E78-B4BE-44E7-B704-1A5BFE162713}" type="presParOf" srcId="{06D5D519-1E65-42A0-9ADE-82C0B1401C3D}" destId="{1D571A55-19A7-4261-B3CA-C8EC627C3862}" srcOrd="2" destOrd="0" presId="urn:microsoft.com/office/officeart/2008/layout/HalfCircleOrganizationChart"/>
    <dgm:cxn modelId="{0E25EF63-6873-4DA8-B0E0-02D0C7217E23}" type="presParOf" srcId="{06D5D519-1E65-42A0-9ADE-82C0B1401C3D}" destId="{133A9260-8D7D-4336-824F-DDD2A0E995F6}" srcOrd="3" destOrd="0" presId="urn:microsoft.com/office/officeart/2008/layout/HalfCircleOrganizationChart"/>
    <dgm:cxn modelId="{29367DC7-CD10-4873-BE9C-F32433DF0FD8}" type="presParOf" srcId="{37CFDAA0-9570-499F-8AF1-F75ABCDCED79}" destId="{2D843515-47C1-4B7D-A1C1-F5A0A6FDD7E3}" srcOrd="1" destOrd="0" presId="urn:microsoft.com/office/officeart/2008/layout/HalfCircleOrganizationChart"/>
    <dgm:cxn modelId="{53107C0E-3B48-4D86-A81A-09972547BDEA}" type="presParOf" srcId="{37CFDAA0-9570-499F-8AF1-F75ABCDCED79}" destId="{B467A89B-0998-43F3-ABA3-11F0A66C08A8}" srcOrd="2" destOrd="0" presId="urn:microsoft.com/office/officeart/2008/layout/HalfCircleOrganizationChart"/>
    <dgm:cxn modelId="{8F8BB0F8-CA36-4EA2-A6E7-E3527759B88C}" type="presParOf" srcId="{C299B702-2FB2-491E-AB6B-2FEDC625BA03}" destId="{6F327D56-1964-444C-AEEC-A8FE12C439F8}" srcOrd="4" destOrd="0" presId="urn:microsoft.com/office/officeart/2008/layout/HalfCircleOrganizationChart"/>
    <dgm:cxn modelId="{224270BB-11AB-4CFB-AB3C-C190ACEC4C17}" type="presParOf" srcId="{6F327D56-1964-444C-AEEC-A8FE12C439F8}" destId="{9B5A18BE-E3B3-46D1-AD96-0E49DB656325}" srcOrd="0" destOrd="0" presId="urn:microsoft.com/office/officeart/2008/layout/HalfCircleOrganizationChart"/>
    <dgm:cxn modelId="{B6EFF750-59A0-42A7-9349-01E10E8DA49D}" type="presParOf" srcId="{9B5A18BE-E3B3-46D1-AD96-0E49DB656325}" destId="{CF5C1B35-5233-4D3A-AFF6-D0A9B33BBA08}" srcOrd="0" destOrd="0" presId="urn:microsoft.com/office/officeart/2008/layout/HalfCircleOrganizationChart"/>
    <dgm:cxn modelId="{835EA28A-0DDA-497F-8EE3-5B2B058685D0}" type="presParOf" srcId="{9B5A18BE-E3B3-46D1-AD96-0E49DB656325}" destId="{211C5F57-9888-45A4-A592-D78753A553A9}" srcOrd="1" destOrd="0" presId="urn:microsoft.com/office/officeart/2008/layout/HalfCircleOrganizationChart"/>
    <dgm:cxn modelId="{851BA0ED-7873-48AB-ACE1-0D7A3868027A}" type="presParOf" srcId="{9B5A18BE-E3B3-46D1-AD96-0E49DB656325}" destId="{61F4F457-4AB0-4716-97DF-67C7E1A697AF}" srcOrd="2" destOrd="0" presId="urn:microsoft.com/office/officeart/2008/layout/HalfCircleOrganizationChart"/>
    <dgm:cxn modelId="{2294CFD2-C5C3-40DB-B319-17D634ECB5A0}" type="presParOf" srcId="{9B5A18BE-E3B3-46D1-AD96-0E49DB656325}" destId="{DA2A77B7-7157-4E4D-A71E-F4D407E0A97D}" srcOrd="3" destOrd="0" presId="urn:microsoft.com/office/officeart/2008/layout/HalfCircleOrganizationChart"/>
    <dgm:cxn modelId="{A62F980E-3FA8-4F7A-AC77-E5D002BDEDD1}" type="presParOf" srcId="{6F327D56-1964-444C-AEEC-A8FE12C439F8}" destId="{714199ED-282B-4A7A-85DD-28D5F8526B50}" srcOrd="1" destOrd="0" presId="urn:microsoft.com/office/officeart/2008/layout/HalfCircleOrganizationChart"/>
    <dgm:cxn modelId="{708CDE37-10BE-49C5-994E-8081A52AD2E0}" type="presParOf" srcId="{6F327D56-1964-444C-AEEC-A8FE12C439F8}" destId="{54B780CB-3935-4FBB-BD64-CCB03256E44F}" srcOrd="2" destOrd="0" presId="urn:microsoft.com/office/officeart/2008/layout/HalfCircleOrganizationChart"/>
    <dgm:cxn modelId="{D953C095-F489-4EBF-B5C9-2B79CD873F34}" type="presParOf" srcId="{C299B702-2FB2-491E-AB6B-2FEDC625BA03}" destId="{C101BCFD-7071-4418-95BA-BEC2C76DB63A}" srcOrd="5" destOrd="0" presId="urn:microsoft.com/office/officeart/2008/layout/HalfCircleOrganizationChart"/>
    <dgm:cxn modelId="{0AA19E3E-33A7-48ED-BB49-B17C762D0E0C}" type="presParOf" srcId="{C101BCFD-7071-4418-95BA-BEC2C76DB63A}" destId="{7CE5D05F-5BF4-4A59-8F99-B074ACB08F03}" srcOrd="0" destOrd="0" presId="urn:microsoft.com/office/officeart/2008/layout/HalfCircleOrganizationChart"/>
    <dgm:cxn modelId="{22EA63AD-6248-47D5-8EF3-124B8C2B818D}" type="presParOf" srcId="{7CE5D05F-5BF4-4A59-8F99-B074ACB08F03}" destId="{6049F17B-672D-4B16-B38F-E085968352CF}" srcOrd="0" destOrd="0" presId="urn:microsoft.com/office/officeart/2008/layout/HalfCircleOrganizationChart"/>
    <dgm:cxn modelId="{7462264A-8B1A-48B1-869B-84088D5340B2}" type="presParOf" srcId="{7CE5D05F-5BF4-4A59-8F99-B074ACB08F03}" destId="{CFCE8597-4C48-4806-931C-ED86D91B625D}" srcOrd="1" destOrd="0" presId="urn:microsoft.com/office/officeart/2008/layout/HalfCircleOrganizationChart"/>
    <dgm:cxn modelId="{9DFEDD80-DECA-42ED-A4F1-773EB669FA27}" type="presParOf" srcId="{7CE5D05F-5BF4-4A59-8F99-B074ACB08F03}" destId="{C37D7A73-C3C1-4677-B4BA-7BC7BF640AB1}" srcOrd="2" destOrd="0" presId="urn:microsoft.com/office/officeart/2008/layout/HalfCircleOrganizationChart"/>
    <dgm:cxn modelId="{FE292AA2-29B0-431F-9BF6-9D802E13E251}" type="presParOf" srcId="{7CE5D05F-5BF4-4A59-8F99-B074ACB08F03}" destId="{D84A26C6-4558-435C-BD19-77285BF518D5}" srcOrd="3" destOrd="0" presId="urn:microsoft.com/office/officeart/2008/layout/HalfCircleOrganizationChart"/>
    <dgm:cxn modelId="{AB502D4A-41AC-4146-92BC-00A20E926573}" type="presParOf" srcId="{C101BCFD-7071-4418-95BA-BEC2C76DB63A}" destId="{CC63BD8A-7AE0-4CC6-BAC3-047DBCB1AF49}" srcOrd="1" destOrd="0" presId="urn:microsoft.com/office/officeart/2008/layout/HalfCircleOrganizationChart"/>
    <dgm:cxn modelId="{D59FEB35-65BE-4D08-B40B-61D069B2893F}" type="presParOf" srcId="{C101BCFD-7071-4418-95BA-BEC2C76DB63A}" destId="{652242AD-C78B-47FB-9758-78EF581A7CF9}" srcOrd="2" destOrd="0" presId="urn:microsoft.com/office/officeart/2008/layout/HalfCircleOrganizationChart"/>
    <dgm:cxn modelId="{6FABEB4D-AEE1-4CC0-AFCC-8F44037A8253}" type="presParOf" srcId="{C299B702-2FB2-491E-AB6B-2FEDC625BA03}" destId="{669F8516-0825-477E-8C9B-5DCACF612C18}" srcOrd="6" destOrd="0" presId="urn:microsoft.com/office/officeart/2008/layout/HalfCircleOrganizationChart"/>
    <dgm:cxn modelId="{5F3D5649-F05C-467F-B11C-E220C099D56C}" type="presParOf" srcId="{669F8516-0825-477E-8C9B-5DCACF612C18}" destId="{E25F6B4A-B5C3-4090-B7C7-D0EC52440BA7}" srcOrd="0" destOrd="0" presId="urn:microsoft.com/office/officeart/2008/layout/HalfCircleOrganizationChart"/>
    <dgm:cxn modelId="{B71D9788-E6B5-40E9-8A63-BF7E8DE2A65C}" type="presParOf" srcId="{E25F6B4A-B5C3-4090-B7C7-D0EC52440BA7}" destId="{C89E5569-EFAE-46E3-9546-7302433FCE52}" srcOrd="0" destOrd="0" presId="urn:microsoft.com/office/officeart/2008/layout/HalfCircleOrganizationChart"/>
    <dgm:cxn modelId="{3C8E314F-9C94-4542-AFE5-B6E963F3DC3B}" type="presParOf" srcId="{E25F6B4A-B5C3-4090-B7C7-D0EC52440BA7}" destId="{824F8695-6EC9-408E-81CD-F09577EC98DE}" srcOrd="1" destOrd="0" presId="urn:microsoft.com/office/officeart/2008/layout/HalfCircleOrganizationChart"/>
    <dgm:cxn modelId="{4935D675-8361-4C7A-A7C8-EDE25E3F9EED}" type="presParOf" srcId="{E25F6B4A-B5C3-4090-B7C7-D0EC52440BA7}" destId="{AA01DD4D-627B-41B5-A251-97C6EA4149C5}" srcOrd="2" destOrd="0" presId="urn:microsoft.com/office/officeart/2008/layout/HalfCircleOrganizationChart"/>
    <dgm:cxn modelId="{82ABA820-A4A1-4796-9DFC-60312470B2D8}" type="presParOf" srcId="{E25F6B4A-B5C3-4090-B7C7-D0EC52440BA7}" destId="{A7BBFA31-2407-43B7-A870-50D31494F033}" srcOrd="3" destOrd="0" presId="urn:microsoft.com/office/officeart/2008/layout/HalfCircleOrganizationChart"/>
    <dgm:cxn modelId="{7AF981A0-B8A1-4DD9-A4F3-B92F53C6B71D}" type="presParOf" srcId="{669F8516-0825-477E-8C9B-5DCACF612C18}" destId="{8424D12F-9203-4C49-8B33-8DD80A1DFA59}" srcOrd="1" destOrd="0" presId="urn:microsoft.com/office/officeart/2008/layout/HalfCircleOrganizationChart"/>
    <dgm:cxn modelId="{9D12E31F-669A-4396-A4BA-1236DCEBC0DC}" type="presParOf" srcId="{669F8516-0825-477E-8C9B-5DCACF612C18}" destId="{11623472-C3B2-4D03-8098-2489C26F391F}" srcOrd="2" destOrd="0" presId="urn:microsoft.com/office/officeart/2008/layout/HalfCircleOrganizationChart"/>
    <dgm:cxn modelId="{8AABBD40-DC86-4D75-B7E7-E0C61D18A52F}" type="presParOf" srcId="{C299B702-2FB2-491E-AB6B-2FEDC625BA03}" destId="{F10E539B-8301-494B-9B6B-9A3548920A94}" srcOrd="7" destOrd="0" presId="urn:microsoft.com/office/officeart/2008/layout/HalfCircleOrganizationChart"/>
    <dgm:cxn modelId="{E9E27808-7F12-4428-812E-A1F11D9BEDD8}" type="presParOf" srcId="{F10E539B-8301-494B-9B6B-9A3548920A94}" destId="{2EC9E890-5BF2-4784-82F1-F2C2735EB8FB}" srcOrd="0" destOrd="0" presId="urn:microsoft.com/office/officeart/2008/layout/HalfCircleOrganizationChart"/>
    <dgm:cxn modelId="{74FE0C21-D1B3-4CE8-825B-E8B5BED12542}" type="presParOf" srcId="{2EC9E890-5BF2-4784-82F1-F2C2735EB8FB}" destId="{C9F5E877-8A44-41AB-A332-74D2F4C56D97}" srcOrd="0" destOrd="0" presId="urn:microsoft.com/office/officeart/2008/layout/HalfCircleOrganizationChart"/>
    <dgm:cxn modelId="{EA160D13-45FB-4514-833E-0238B6F535EC}" type="presParOf" srcId="{2EC9E890-5BF2-4784-82F1-F2C2735EB8FB}" destId="{6876E218-0DE4-4C65-B25A-9462B884E751}" srcOrd="1" destOrd="0" presId="urn:microsoft.com/office/officeart/2008/layout/HalfCircleOrganizationChart"/>
    <dgm:cxn modelId="{EAE141A7-1293-4BC1-97A0-61579E129800}" type="presParOf" srcId="{2EC9E890-5BF2-4784-82F1-F2C2735EB8FB}" destId="{C7BADF13-84EF-4729-AE02-CABCB42BB80D}" srcOrd="2" destOrd="0" presId="urn:microsoft.com/office/officeart/2008/layout/HalfCircleOrganizationChart"/>
    <dgm:cxn modelId="{2F554E8B-85AE-4E74-9187-D2D8146923E8}" type="presParOf" srcId="{2EC9E890-5BF2-4784-82F1-F2C2735EB8FB}" destId="{5CC77106-547B-451E-8024-E4143CD9DE77}" srcOrd="3" destOrd="0" presId="urn:microsoft.com/office/officeart/2008/layout/HalfCircleOrganizationChart"/>
    <dgm:cxn modelId="{4CEF0020-0E72-472F-A3E2-223503C28E63}" type="presParOf" srcId="{F10E539B-8301-494B-9B6B-9A3548920A94}" destId="{83D9072D-E592-4E6F-9E73-48B1442940CF}" srcOrd="1" destOrd="0" presId="urn:microsoft.com/office/officeart/2008/layout/HalfCircleOrganizationChart"/>
    <dgm:cxn modelId="{9C69AD0F-7626-49F9-B96F-95EF06846960}" type="presParOf" srcId="{F10E539B-8301-494B-9B6B-9A3548920A94}" destId="{F1112BEF-32B2-463B-93DB-034FEE9DD1E8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68EBB-67F2-472D-B48A-AB841C42F317}">
      <dsp:nvSpPr>
        <dsp:cNvPr id="0" name=""/>
        <dsp:cNvSpPr/>
      </dsp:nvSpPr>
      <dsp:spPr>
        <a:xfrm>
          <a:off x="210312" y="155350"/>
          <a:ext cx="406419" cy="3759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D16E1-8F0C-4EA8-AA99-02F890F92981}">
      <dsp:nvSpPr>
        <dsp:cNvPr id="0" name=""/>
        <dsp:cNvSpPr/>
      </dsp:nvSpPr>
      <dsp:spPr>
        <a:xfrm>
          <a:off x="210312" y="155350"/>
          <a:ext cx="406419" cy="3759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78B69-5532-4610-8D79-B13B98E7D1C9}">
      <dsp:nvSpPr>
        <dsp:cNvPr id="0" name=""/>
        <dsp:cNvSpPr/>
      </dsp:nvSpPr>
      <dsp:spPr>
        <a:xfrm>
          <a:off x="7102" y="223025"/>
          <a:ext cx="812839" cy="240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>
                  <a:lumMod val="50000"/>
                </a:schemeClr>
              </a:solidFill>
            </a:rPr>
            <a:t>2020</a:t>
          </a:r>
        </a:p>
      </dsp:txBody>
      <dsp:txXfrm>
        <a:off x="7102" y="223025"/>
        <a:ext cx="812839" cy="240622"/>
      </dsp:txXfrm>
    </dsp:sp>
    <dsp:sp modelId="{FA42028A-3D24-4B56-916E-B97C28BF5F71}">
      <dsp:nvSpPr>
        <dsp:cNvPr id="0" name=""/>
        <dsp:cNvSpPr/>
      </dsp:nvSpPr>
      <dsp:spPr>
        <a:xfrm>
          <a:off x="1325895" y="155350"/>
          <a:ext cx="406419" cy="3759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5CD77-815D-44B1-B286-BB1B53AE45AD}">
      <dsp:nvSpPr>
        <dsp:cNvPr id="0" name=""/>
        <dsp:cNvSpPr/>
      </dsp:nvSpPr>
      <dsp:spPr>
        <a:xfrm>
          <a:off x="1325895" y="155350"/>
          <a:ext cx="406419" cy="3759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9C247-6BA4-4D5D-A181-96AEF042EF5E}">
      <dsp:nvSpPr>
        <dsp:cNvPr id="0" name=""/>
        <dsp:cNvSpPr/>
      </dsp:nvSpPr>
      <dsp:spPr>
        <a:xfrm>
          <a:off x="1122685" y="223025"/>
          <a:ext cx="812839" cy="240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>
                  <a:lumMod val="50000"/>
                </a:schemeClr>
              </a:solidFill>
            </a:rPr>
            <a:t>2021</a:t>
          </a:r>
        </a:p>
      </dsp:txBody>
      <dsp:txXfrm>
        <a:off x="1122685" y="223025"/>
        <a:ext cx="812839" cy="240622"/>
      </dsp:txXfrm>
    </dsp:sp>
    <dsp:sp modelId="{B9139B62-C3FE-400E-A2B0-25F81DE680CD}">
      <dsp:nvSpPr>
        <dsp:cNvPr id="0" name=""/>
        <dsp:cNvSpPr/>
      </dsp:nvSpPr>
      <dsp:spPr>
        <a:xfrm>
          <a:off x="2441478" y="155350"/>
          <a:ext cx="406419" cy="3759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DDD146-F7FD-470E-973D-6369A79B2390}">
      <dsp:nvSpPr>
        <dsp:cNvPr id="0" name=""/>
        <dsp:cNvSpPr/>
      </dsp:nvSpPr>
      <dsp:spPr>
        <a:xfrm>
          <a:off x="2441478" y="155350"/>
          <a:ext cx="406419" cy="3759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25031-A233-4A10-9740-4B0603AFCD36}">
      <dsp:nvSpPr>
        <dsp:cNvPr id="0" name=""/>
        <dsp:cNvSpPr/>
      </dsp:nvSpPr>
      <dsp:spPr>
        <a:xfrm>
          <a:off x="2238268" y="223025"/>
          <a:ext cx="812839" cy="240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>
                  <a:lumMod val="50000"/>
                </a:schemeClr>
              </a:solidFill>
            </a:rPr>
            <a:t>2022</a:t>
          </a:r>
        </a:p>
      </dsp:txBody>
      <dsp:txXfrm>
        <a:off x="2238268" y="223025"/>
        <a:ext cx="812839" cy="240622"/>
      </dsp:txXfrm>
    </dsp:sp>
    <dsp:sp modelId="{79B95AD0-E094-4686-80AD-CDD0CA2B2C95}">
      <dsp:nvSpPr>
        <dsp:cNvPr id="0" name=""/>
        <dsp:cNvSpPr/>
      </dsp:nvSpPr>
      <dsp:spPr>
        <a:xfrm>
          <a:off x="3557061" y="155350"/>
          <a:ext cx="406419" cy="3759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71A55-19A7-4261-B3CA-C8EC627C3862}">
      <dsp:nvSpPr>
        <dsp:cNvPr id="0" name=""/>
        <dsp:cNvSpPr/>
      </dsp:nvSpPr>
      <dsp:spPr>
        <a:xfrm>
          <a:off x="3557061" y="155350"/>
          <a:ext cx="406419" cy="3759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E1EF6-60BA-497F-B472-5BBE788FBF05}">
      <dsp:nvSpPr>
        <dsp:cNvPr id="0" name=""/>
        <dsp:cNvSpPr/>
      </dsp:nvSpPr>
      <dsp:spPr>
        <a:xfrm>
          <a:off x="3353851" y="223025"/>
          <a:ext cx="812839" cy="240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>
                  <a:lumMod val="50000"/>
                </a:schemeClr>
              </a:solidFill>
            </a:rPr>
            <a:t>2023</a:t>
          </a:r>
        </a:p>
      </dsp:txBody>
      <dsp:txXfrm>
        <a:off x="3353851" y="223025"/>
        <a:ext cx="812839" cy="240622"/>
      </dsp:txXfrm>
    </dsp:sp>
    <dsp:sp modelId="{211C5F57-9888-45A4-A592-D78753A553A9}">
      <dsp:nvSpPr>
        <dsp:cNvPr id="0" name=""/>
        <dsp:cNvSpPr/>
      </dsp:nvSpPr>
      <dsp:spPr>
        <a:xfrm>
          <a:off x="4672644" y="155350"/>
          <a:ext cx="406419" cy="3759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4F457-4AB0-4716-97DF-67C7E1A697AF}">
      <dsp:nvSpPr>
        <dsp:cNvPr id="0" name=""/>
        <dsp:cNvSpPr/>
      </dsp:nvSpPr>
      <dsp:spPr>
        <a:xfrm>
          <a:off x="4672644" y="155350"/>
          <a:ext cx="406419" cy="3759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5C1B35-5233-4D3A-AFF6-D0A9B33BBA08}">
      <dsp:nvSpPr>
        <dsp:cNvPr id="0" name=""/>
        <dsp:cNvSpPr/>
      </dsp:nvSpPr>
      <dsp:spPr>
        <a:xfrm>
          <a:off x="4469435" y="223025"/>
          <a:ext cx="812839" cy="240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>
                  <a:lumMod val="50000"/>
                </a:schemeClr>
              </a:solidFill>
            </a:rPr>
            <a:t>2024</a:t>
          </a:r>
        </a:p>
      </dsp:txBody>
      <dsp:txXfrm>
        <a:off x="4469435" y="223025"/>
        <a:ext cx="812839" cy="240622"/>
      </dsp:txXfrm>
    </dsp:sp>
    <dsp:sp modelId="{CFCE8597-4C48-4806-931C-ED86D91B625D}">
      <dsp:nvSpPr>
        <dsp:cNvPr id="0" name=""/>
        <dsp:cNvSpPr/>
      </dsp:nvSpPr>
      <dsp:spPr>
        <a:xfrm>
          <a:off x="5788227" y="155350"/>
          <a:ext cx="406419" cy="3759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D7A73-C3C1-4677-B4BA-7BC7BF640AB1}">
      <dsp:nvSpPr>
        <dsp:cNvPr id="0" name=""/>
        <dsp:cNvSpPr/>
      </dsp:nvSpPr>
      <dsp:spPr>
        <a:xfrm>
          <a:off x="5788227" y="155350"/>
          <a:ext cx="406419" cy="3759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9F17B-672D-4B16-B38F-E085968352CF}">
      <dsp:nvSpPr>
        <dsp:cNvPr id="0" name=""/>
        <dsp:cNvSpPr/>
      </dsp:nvSpPr>
      <dsp:spPr>
        <a:xfrm>
          <a:off x="5585018" y="223025"/>
          <a:ext cx="812839" cy="240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>
                  <a:lumMod val="50000"/>
                </a:schemeClr>
              </a:solidFill>
            </a:rPr>
            <a:t>2025</a:t>
          </a:r>
        </a:p>
      </dsp:txBody>
      <dsp:txXfrm>
        <a:off x="5585018" y="223025"/>
        <a:ext cx="812839" cy="240622"/>
      </dsp:txXfrm>
    </dsp:sp>
    <dsp:sp modelId="{824F8695-6EC9-408E-81CD-F09577EC98DE}">
      <dsp:nvSpPr>
        <dsp:cNvPr id="0" name=""/>
        <dsp:cNvSpPr/>
      </dsp:nvSpPr>
      <dsp:spPr>
        <a:xfrm>
          <a:off x="6903810" y="155350"/>
          <a:ext cx="406419" cy="3759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1DD4D-627B-41B5-A251-97C6EA4149C5}">
      <dsp:nvSpPr>
        <dsp:cNvPr id="0" name=""/>
        <dsp:cNvSpPr/>
      </dsp:nvSpPr>
      <dsp:spPr>
        <a:xfrm>
          <a:off x="6903810" y="155350"/>
          <a:ext cx="406419" cy="3759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E5569-EFAE-46E3-9546-7302433FCE52}">
      <dsp:nvSpPr>
        <dsp:cNvPr id="0" name=""/>
        <dsp:cNvSpPr/>
      </dsp:nvSpPr>
      <dsp:spPr>
        <a:xfrm>
          <a:off x="6700601" y="223025"/>
          <a:ext cx="812839" cy="240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>
                  <a:lumMod val="50000"/>
                </a:schemeClr>
              </a:solidFill>
            </a:rPr>
            <a:t>2026</a:t>
          </a:r>
        </a:p>
      </dsp:txBody>
      <dsp:txXfrm>
        <a:off x="6700601" y="223025"/>
        <a:ext cx="812839" cy="240622"/>
      </dsp:txXfrm>
    </dsp:sp>
    <dsp:sp modelId="{6876E218-0DE4-4C65-B25A-9462B884E751}">
      <dsp:nvSpPr>
        <dsp:cNvPr id="0" name=""/>
        <dsp:cNvSpPr/>
      </dsp:nvSpPr>
      <dsp:spPr>
        <a:xfrm>
          <a:off x="8019394" y="155350"/>
          <a:ext cx="406419" cy="37597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ADF13-84EF-4729-AE02-CABCB42BB80D}">
      <dsp:nvSpPr>
        <dsp:cNvPr id="0" name=""/>
        <dsp:cNvSpPr/>
      </dsp:nvSpPr>
      <dsp:spPr>
        <a:xfrm>
          <a:off x="8019394" y="155350"/>
          <a:ext cx="406419" cy="37597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5E877-8A44-41AB-A332-74D2F4C56D97}">
      <dsp:nvSpPr>
        <dsp:cNvPr id="0" name=""/>
        <dsp:cNvSpPr/>
      </dsp:nvSpPr>
      <dsp:spPr>
        <a:xfrm>
          <a:off x="7816184" y="223025"/>
          <a:ext cx="812839" cy="2406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>
                  <a:lumMod val="50000"/>
                </a:schemeClr>
              </a:solidFill>
            </a:rPr>
            <a:t>2027</a:t>
          </a:r>
        </a:p>
      </dsp:txBody>
      <dsp:txXfrm>
        <a:off x="7816184" y="223025"/>
        <a:ext cx="812839" cy="240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1334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3160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0632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674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just">
              <a:lnSpc>
                <a:spcPct val="120000"/>
              </a:lnSpc>
              <a:buClr>
                <a:srgbClr val="418AB3"/>
              </a:buClr>
              <a:buFont typeface="Arial" panose="020B0604020202020204" pitchFamily="34" charset="0"/>
              <a:buChar char="•"/>
              <a:defRPr/>
            </a:pPr>
            <a:r>
              <a:rPr lang="fr-FR" dirty="0"/>
              <a:t>secteurs où les fonctions des ZH sont possiblement altérées</a:t>
            </a:r>
          </a:p>
          <a:p>
            <a:pPr lvl="0" algn="just">
              <a:lnSpc>
                <a:spcPct val="120000"/>
              </a:lnSpc>
              <a:buClr>
                <a:srgbClr val="418AB3"/>
              </a:buClr>
              <a:defRPr/>
            </a:pPr>
            <a:endParaRPr lang="fr-FR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  <a:p>
            <a:pPr marL="622300" marR="0" lvl="0" indent="-285750" defTabSz="914400" rtl="0" eaLnBrk="1" fontAlgn="auto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dirty="0">
              <a:latin typeface="Calibri" panose="020F0502020204030204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FD3D8-086F-4DB9-BAF1-8031D48192F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76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161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4302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1152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E57D9-D364-477C-84E0-9BCC70083EE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568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E57D9-D364-477C-84E0-9BCC70083EE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78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7562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160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4581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4924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3889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6542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5933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528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3775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5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861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586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2725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47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5359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5103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0733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861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697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0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21F42-9602-43A0-AEEB-61F2D6CC9B1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41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160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FD3D8-086F-4DB9-BAF1-8031D48192F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534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728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608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71670" y="1446602"/>
            <a:ext cx="64800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86050" y="2732486"/>
            <a:ext cx="50400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179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7" name="Connecteur droit 6"/>
          <p:cNvCxnSpPr/>
          <p:nvPr/>
        </p:nvCxnSpPr>
        <p:spPr>
          <a:xfrm rot="16200000" flipH="1">
            <a:off x="7203282" y="-867975"/>
            <a:ext cx="9515" cy="3871922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1857356" y="1063228"/>
            <a:ext cx="3414722" cy="8324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33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71604" y="1200151"/>
            <a:ext cx="36000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57818" y="1200151"/>
            <a:ext cx="36000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8" name="Connecteur droit 7"/>
          <p:cNvCxnSpPr/>
          <p:nvPr/>
        </p:nvCxnSpPr>
        <p:spPr>
          <a:xfrm rot="16200000" flipH="1">
            <a:off x="7203282" y="-867975"/>
            <a:ext cx="9515" cy="3871922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1857356" y="1063228"/>
            <a:ext cx="3414722" cy="8324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142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6" name="Connecteur droit 5"/>
          <p:cNvCxnSpPr/>
          <p:nvPr/>
        </p:nvCxnSpPr>
        <p:spPr>
          <a:xfrm rot="16200000" flipH="1">
            <a:off x="7203282" y="-867975"/>
            <a:ext cx="9515" cy="3871922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1857356" y="1063228"/>
            <a:ext cx="3414722" cy="8324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0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728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9135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ctrTitle"/>
          </p:nvPr>
        </p:nvSpPr>
        <p:spPr>
          <a:xfrm>
            <a:off x="0" y="906455"/>
            <a:ext cx="9144000" cy="189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4000"/>
              <a:buFont typeface="Arial"/>
              <a:buNone/>
              <a:defRPr sz="4000" b="1" i="0">
                <a:solidFill>
                  <a:srgbClr val="004A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ubTitle" idx="1"/>
          </p:nvPr>
        </p:nvSpPr>
        <p:spPr>
          <a:xfrm>
            <a:off x="1" y="3075387"/>
            <a:ext cx="9143999" cy="167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2000"/>
              <a:buNone/>
              <a:defRPr sz="2000" b="0" i="0">
                <a:solidFill>
                  <a:srgbClr val="65B3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23" name="Google Shape;23;p9"/>
          <p:cNvCxnSpPr/>
          <p:nvPr/>
        </p:nvCxnSpPr>
        <p:spPr>
          <a:xfrm>
            <a:off x="4303987" y="2945294"/>
            <a:ext cx="536027" cy="0"/>
          </a:xfrm>
          <a:prstGeom prst="straightConnector1">
            <a:avLst/>
          </a:prstGeom>
          <a:noFill/>
          <a:ln w="28575" cap="rnd" cmpd="sng">
            <a:solidFill>
              <a:srgbClr val="65B32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123567" y="26239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  <a:defRPr sz="3200" b="1" i="0">
                <a:solidFill>
                  <a:srgbClr val="004A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123567" y="1794092"/>
            <a:ext cx="8872151" cy="318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Char char="•"/>
              <a:defRPr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Char char="•"/>
              <a:defRPr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Char char="•"/>
              <a:defRPr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Char char="•"/>
              <a:defRPr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Char char="•"/>
              <a:defRPr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2"/>
          </p:nvPr>
        </p:nvSpPr>
        <p:spPr>
          <a:xfrm>
            <a:off x="123567" y="1351722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  <a:defRPr sz="1600" b="1" i="0">
                <a:solidFill>
                  <a:srgbClr val="65B3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>
                <a:solidFill>
                  <a:srgbClr val="95C11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>
                <a:solidFill>
                  <a:srgbClr val="95C11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>
                <a:solidFill>
                  <a:srgbClr val="95C11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>
                <a:solidFill>
                  <a:srgbClr val="95C11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A863-5CCB-4E72-BFAD-BDA7A9D49E2E}" type="datetime1">
              <a:rPr lang="fr-FR" smtClean="0"/>
              <a:pPr/>
              <a:t>11/06/2024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D85B-47C1-4B5E-AFFB-1C15E9263418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B9CC631-3898-5D59-6A56-2745ECD3E121}"/>
              </a:ext>
            </a:extLst>
          </p:cNvPr>
          <p:cNvSpPr/>
          <p:nvPr userDrawn="1"/>
        </p:nvSpPr>
        <p:spPr>
          <a:xfrm>
            <a:off x="882651" y="4978400"/>
            <a:ext cx="8261349" cy="101600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62C55-F028-A4AE-B294-91F0B52F5228}"/>
              </a:ext>
            </a:extLst>
          </p:cNvPr>
          <p:cNvSpPr/>
          <p:nvPr userDrawn="1"/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7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E1E8-BDA0-402E-983C-4FDE1D1B58D4}" type="datetimeFigureOut">
              <a:rPr lang="fr-FR" smtClean="0"/>
              <a:t>11/06/2024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DF88-082F-4608-9C4E-1075D1A7DD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1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90561"/>
            <a:ext cx="984019" cy="273844"/>
          </a:xfrm>
        </p:spPr>
        <p:txBody>
          <a:bodyPr/>
          <a:lstStyle/>
          <a:p>
            <a:fld id="{F443D85B-47C1-4B5E-AFFB-1C15E926341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33EE2-8330-C38A-357E-365B778CA71F}"/>
              </a:ext>
            </a:extLst>
          </p:cNvPr>
          <p:cNvSpPr/>
          <p:nvPr userDrawn="1"/>
        </p:nvSpPr>
        <p:spPr>
          <a:xfrm>
            <a:off x="882651" y="4978400"/>
            <a:ext cx="8261349" cy="101600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E6B0C-FE83-AE5A-577F-EF386C229059}"/>
              </a:ext>
            </a:extLst>
          </p:cNvPr>
          <p:cNvSpPr/>
          <p:nvPr userDrawn="1"/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4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9541-0426-45EB-A233-D2A924179146}" type="datetime1">
              <a:rPr lang="fr-FR" smtClean="0"/>
              <a:pPr/>
              <a:t>11/06/2024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D85B-47C1-4B5E-AFFB-1C15E926341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7DB2-114A-7201-7F27-C778F6ACD499}"/>
              </a:ext>
            </a:extLst>
          </p:cNvPr>
          <p:cNvSpPr/>
          <p:nvPr userDrawn="1"/>
        </p:nvSpPr>
        <p:spPr>
          <a:xfrm>
            <a:off x="882651" y="4978400"/>
            <a:ext cx="8261349" cy="101600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0D953F-F361-7581-FD7E-8558A392BED0}"/>
              </a:ext>
            </a:extLst>
          </p:cNvPr>
          <p:cNvSpPr/>
          <p:nvPr userDrawn="1"/>
        </p:nvSpPr>
        <p:spPr>
          <a:xfrm>
            <a:off x="0" y="5067300"/>
            <a:ext cx="9144000" cy="76200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9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BC926F4-C97A-4BDE-BEFD-A8BBACD3DE8D}" type="slidenum">
              <a:rPr lang="en-GB">
                <a:solidFill>
                  <a:prstClr val="black"/>
                </a:solidFill>
              </a:rPr>
              <a:pPr/>
              <a:t>‹N°›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7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3166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1" name="Google Shape;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6" y="1676"/>
            <a:ext cx="9139667" cy="51401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9" name="Google Shape;1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" y="914"/>
            <a:ext cx="9142373" cy="51416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30" name="Google Shape;3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3" y="914"/>
            <a:ext cx="9142373" cy="51416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7000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857356" y="107139"/>
            <a:ext cx="7143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71604" y="1200150"/>
            <a:ext cx="7429552" cy="3836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71604" y="4768469"/>
            <a:ext cx="74295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440000" cy="515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pic>
        <p:nvPicPr>
          <p:cNvPr id="8" name="Image 7" descr="Logo SMIVAL grand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5" y="107139"/>
            <a:ext cx="1184111" cy="1232892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844" y="4768469"/>
            <a:ext cx="68577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594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ctr" defTabSz="6858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41" name="Google Shape;4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" y="914"/>
            <a:ext cx="9142373" cy="5141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3420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NE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png"/><Relationship Id="rId7" Type="http://schemas.openxmlformats.org/officeDocument/2006/relationships/image" Target="../media/image1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Relationship Id="rId9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4.jp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jpe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4.jp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Relationship Id="rId9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24.jpg"/><Relationship Id="rId7" Type="http://schemas.microsoft.com/office/2007/relationships/hdphoto" Target="../media/hdphoto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126.JPG"/><Relationship Id="rId10" Type="http://schemas.openxmlformats.org/officeDocument/2006/relationships/image" Target="../media/image138.jpeg"/><Relationship Id="rId4" Type="http://schemas.openxmlformats.org/officeDocument/2006/relationships/image" Target="../media/image125.jpg"/><Relationship Id="rId9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4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24.jpg"/><Relationship Id="rId7" Type="http://schemas.openxmlformats.org/officeDocument/2006/relationships/image" Target="../media/image14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6.JPG"/><Relationship Id="rId10" Type="http://schemas.openxmlformats.org/officeDocument/2006/relationships/image" Target="../media/image143.emf"/><Relationship Id="rId4" Type="http://schemas.openxmlformats.org/officeDocument/2006/relationships/image" Target="../media/image125.jpg"/><Relationship Id="rId9" Type="http://schemas.openxmlformats.org/officeDocument/2006/relationships/image" Target="../media/image14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jpe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jpe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emf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emf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jpe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8.svg"/><Relationship Id="rId18" Type="http://schemas.openxmlformats.org/officeDocument/2006/relationships/image" Target="../media/image163.png"/><Relationship Id="rId3" Type="http://schemas.openxmlformats.org/officeDocument/2006/relationships/image" Target="../media/image124.jpg"/><Relationship Id="rId21" Type="http://schemas.openxmlformats.org/officeDocument/2006/relationships/image" Target="../media/image166.svg"/><Relationship Id="rId7" Type="http://schemas.openxmlformats.org/officeDocument/2006/relationships/image" Target="../media/image152.jpeg"/><Relationship Id="rId12" Type="http://schemas.openxmlformats.org/officeDocument/2006/relationships/image" Target="../media/image157.png"/><Relationship Id="rId17" Type="http://schemas.openxmlformats.org/officeDocument/2006/relationships/image" Target="../media/image162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61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jpeg"/><Relationship Id="rId11" Type="http://schemas.openxmlformats.org/officeDocument/2006/relationships/image" Target="../media/image156.svg"/><Relationship Id="rId5" Type="http://schemas.openxmlformats.org/officeDocument/2006/relationships/image" Target="../media/image126.JPG"/><Relationship Id="rId15" Type="http://schemas.openxmlformats.org/officeDocument/2006/relationships/image" Target="../media/image160.svg"/><Relationship Id="rId23" Type="http://schemas.openxmlformats.org/officeDocument/2006/relationships/image" Target="../media/image168.svg"/><Relationship Id="rId10" Type="http://schemas.openxmlformats.org/officeDocument/2006/relationships/image" Target="../media/image155.png"/><Relationship Id="rId19" Type="http://schemas.openxmlformats.org/officeDocument/2006/relationships/image" Target="../media/image164.svg"/><Relationship Id="rId4" Type="http://schemas.openxmlformats.org/officeDocument/2006/relationships/image" Target="../media/image125.jpg"/><Relationship Id="rId9" Type="http://schemas.openxmlformats.org/officeDocument/2006/relationships/image" Target="../media/image154.jpe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24.jp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9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5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5E9537-416E-1E3C-EDE9-33311253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443D85B-47C1-4B5E-AFFB-1C15E9263418}" type="slidenum">
              <a:rPr lang="fr-FR" sz="788" kern="1200">
                <a:solidFill>
                  <a:srgbClr val="FFFFFF"/>
                </a:solidFill>
                <a:latin typeface="Titillium Web"/>
                <a:ea typeface="+mn-ea"/>
                <a:cs typeface="+mn-cs"/>
              </a:rPr>
              <a:pPr defTabSz="685800">
                <a:buClrTx/>
                <a:defRPr/>
              </a:pPr>
              <a:t>10</a:t>
            </a:fld>
            <a:endParaRPr lang="fr-FR" sz="788" kern="1200">
              <a:solidFill>
                <a:srgbClr val="FFFFFF"/>
              </a:solidFill>
              <a:latin typeface="Titillium Web"/>
              <a:ea typeface="+mn-ea"/>
              <a:cs typeface="+mn-cs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60B4031-6C4A-189B-9D26-F9E343117DA9}"/>
              </a:ext>
            </a:extLst>
          </p:cNvPr>
          <p:cNvCxnSpPr>
            <a:cxnSpLocks/>
          </p:cNvCxnSpPr>
          <p:nvPr/>
        </p:nvCxnSpPr>
        <p:spPr>
          <a:xfrm flipH="1">
            <a:off x="516756" y="1163783"/>
            <a:ext cx="2941" cy="3760660"/>
          </a:xfrm>
          <a:prstGeom prst="line">
            <a:avLst/>
          </a:prstGeom>
          <a:ln>
            <a:solidFill>
              <a:srgbClr val="0D91A3">
                <a:alpha val="53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5F670E7-AB5A-EE06-02E8-DB67E093F786}"/>
              </a:ext>
            </a:extLst>
          </p:cNvPr>
          <p:cNvCxnSpPr>
            <a:cxnSpLocks/>
          </p:cNvCxnSpPr>
          <p:nvPr/>
        </p:nvCxnSpPr>
        <p:spPr>
          <a:xfrm flipH="1">
            <a:off x="8306282" y="1163783"/>
            <a:ext cx="2941" cy="3760660"/>
          </a:xfrm>
          <a:prstGeom prst="line">
            <a:avLst/>
          </a:prstGeom>
          <a:ln>
            <a:solidFill>
              <a:srgbClr val="0D91A3">
                <a:alpha val="53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EC8C2C1-5E05-C2ED-6726-097BE7FBD981}"/>
              </a:ext>
            </a:extLst>
          </p:cNvPr>
          <p:cNvCxnSpPr>
            <a:cxnSpLocks/>
          </p:cNvCxnSpPr>
          <p:nvPr/>
        </p:nvCxnSpPr>
        <p:spPr>
          <a:xfrm flipH="1">
            <a:off x="7165439" y="1163783"/>
            <a:ext cx="2941" cy="3760660"/>
          </a:xfrm>
          <a:prstGeom prst="line">
            <a:avLst/>
          </a:prstGeom>
          <a:ln>
            <a:solidFill>
              <a:srgbClr val="0D91A3">
                <a:alpha val="53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D320261-CA60-3713-AA9D-B104A08E8979}"/>
              </a:ext>
            </a:extLst>
          </p:cNvPr>
          <p:cNvCxnSpPr>
            <a:cxnSpLocks/>
          </p:cNvCxnSpPr>
          <p:nvPr/>
        </p:nvCxnSpPr>
        <p:spPr>
          <a:xfrm flipH="1">
            <a:off x="6051962" y="1163783"/>
            <a:ext cx="2941" cy="3760660"/>
          </a:xfrm>
          <a:prstGeom prst="line">
            <a:avLst/>
          </a:prstGeom>
          <a:ln>
            <a:solidFill>
              <a:srgbClr val="0D91A3">
                <a:alpha val="53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BA4E20A-D5E2-5A77-02D2-E9ECB32F2414}"/>
              </a:ext>
            </a:extLst>
          </p:cNvPr>
          <p:cNvCxnSpPr>
            <a:cxnSpLocks/>
          </p:cNvCxnSpPr>
          <p:nvPr/>
        </p:nvCxnSpPr>
        <p:spPr>
          <a:xfrm flipH="1">
            <a:off x="4952787" y="1163783"/>
            <a:ext cx="2941" cy="3760660"/>
          </a:xfrm>
          <a:prstGeom prst="line">
            <a:avLst/>
          </a:prstGeom>
          <a:ln>
            <a:solidFill>
              <a:srgbClr val="0D91A3">
                <a:alpha val="53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CF269EA-D5B1-88B8-C850-7F9DA677A8D8}"/>
              </a:ext>
            </a:extLst>
          </p:cNvPr>
          <p:cNvCxnSpPr>
            <a:cxnSpLocks/>
          </p:cNvCxnSpPr>
          <p:nvPr/>
        </p:nvCxnSpPr>
        <p:spPr>
          <a:xfrm flipH="1">
            <a:off x="3809016" y="1163783"/>
            <a:ext cx="2941" cy="3760660"/>
          </a:xfrm>
          <a:prstGeom prst="line">
            <a:avLst/>
          </a:prstGeom>
          <a:ln>
            <a:solidFill>
              <a:srgbClr val="0D91A3">
                <a:alpha val="53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575F3A4-20AC-8394-BA39-EA884AA7683E}"/>
              </a:ext>
            </a:extLst>
          </p:cNvPr>
          <p:cNvCxnSpPr>
            <a:cxnSpLocks/>
          </p:cNvCxnSpPr>
          <p:nvPr/>
        </p:nvCxnSpPr>
        <p:spPr>
          <a:xfrm flipH="1">
            <a:off x="1587261" y="1163783"/>
            <a:ext cx="2941" cy="3760660"/>
          </a:xfrm>
          <a:prstGeom prst="line">
            <a:avLst/>
          </a:prstGeom>
          <a:ln>
            <a:solidFill>
              <a:srgbClr val="0D91A3">
                <a:alpha val="53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3300E4C-3096-DB59-C84F-7A8E133AD9FB}"/>
              </a:ext>
            </a:extLst>
          </p:cNvPr>
          <p:cNvCxnSpPr>
            <a:cxnSpLocks/>
          </p:cNvCxnSpPr>
          <p:nvPr/>
        </p:nvCxnSpPr>
        <p:spPr>
          <a:xfrm flipH="1">
            <a:off x="2704956" y="1163783"/>
            <a:ext cx="2941" cy="3760660"/>
          </a:xfrm>
          <a:prstGeom prst="line">
            <a:avLst/>
          </a:prstGeom>
          <a:ln>
            <a:solidFill>
              <a:srgbClr val="0D91A3">
                <a:alpha val="53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699CCE9A-6666-CEC3-5471-270DB8B3F8FB}"/>
              </a:ext>
            </a:extLst>
          </p:cNvPr>
          <p:cNvSpPr/>
          <p:nvPr/>
        </p:nvSpPr>
        <p:spPr>
          <a:xfrm>
            <a:off x="2208692" y="2537014"/>
            <a:ext cx="1862704" cy="472625"/>
          </a:xfrm>
          <a:custGeom>
            <a:avLst/>
            <a:gdLst>
              <a:gd name="connsiteX0" fmla="*/ 0 w 3931636"/>
              <a:gd name="connsiteY0" fmla="*/ 127923 h 767520"/>
              <a:gd name="connsiteX1" fmla="*/ 127923 w 3931636"/>
              <a:gd name="connsiteY1" fmla="*/ 0 h 767520"/>
              <a:gd name="connsiteX2" fmla="*/ 3803713 w 3931636"/>
              <a:gd name="connsiteY2" fmla="*/ 0 h 767520"/>
              <a:gd name="connsiteX3" fmla="*/ 3931636 w 3931636"/>
              <a:gd name="connsiteY3" fmla="*/ 127923 h 767520"/>
              <a:gd name="connsiteX4" fmla="*/ 3931636 w 3931636"/>
              <a:gd name="connsiteY4" fmla="*/ 639597 h 767520"/>
              <a:gd name="connsiteX5" fmla="*/ 3803713 w 3931636"/>
              <a:gd name="connsiteY5" fmla="*/ 767520 h 767520"/>
              <a:gd name="connsiteX6" fmla="*/ 127923 w 3931636"/>
              <a:gd name="connsiteY6" fmla="*/ 767520 h 767520"/>
              <a:gd name="connsiteX7" fmla="*/ 0 w 3931636"/>
              <a:gd name="connsiteY7" fmla="*/ 639597 h 767520"/>
              <a:gd name="connsiteX8" fmla="*/ 0 w 3931636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1636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3803713" y="0"/>
                </a:lnTo>
                <a:cubicBezTo>
                  <a:pt x="3874363" y="0"/>
                  <a:pt x="3931636" y="57273"/>
                  <a:pt x="3931636" y="127923"/>
                </a:cubicBezTo>
                <a:lnTo>
                  <a:pt x="3931636" y="639597"/>
                </a:lnTo>
                <a:cubicBezTo>
                  <a:pt x="3931636" y="710247"/>
                  <a:pt x="3874363" y="767520"/>
                  <a:pt x="3803713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gradFill flip="none" rotWithShape="1">
            <a:gsLst>
              <a:gs pos="9000">
                <a:srgbClr val="92D050"/>
              </a:gs>
              <a:gs pos="77000">
                <a:srgbClr val="633080"/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8100" tIns="28100" rIns="298100" bIns="2810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fr-FR" sz="1050" kern="1200" dirty="0">
                <a:solidFill>
                  <a:prstClr val="white"/>
                </a:solidFill>
                <a:latin typeface="Titillium Web" panose="00000500000000000000" pitchFamily="2" charset="0"/>
              </a:rPr>
              <a:t>Identification des secteurs prioritaires</a:t>
            </a: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CB53B638-C15F-8EF4-3D83-DCC36D48B18C}"/>
              </a:ext>
            </a:extLst>
          </p:cNvPr>
          <p:cNvSpPr/>
          <p:nvPr/>
        </p:nvSpPr>
        <p:spPr>
          <a:xfrm>
            <a:off x="1658506" y="1917194"/>
            <a:ext cx="5505083" cy="472625"/>
          </a:xfrm>
          <a:custGeom>
            <a:avLst/>
            <a:gdLst>
              <a:gd name="connsiteX0" fmla="*/ 0 w 3931636"/>
              <a:gd name="connsiteY0" fmla="*/ 127923 h 767520"/>
              <a:gd name="connsiteX1" fmla="*/ 127923 w 3931636"/>
              <a:gd name="connsiteY1" fmla="*/ 0 h 767520"/>
              <a:gd name="connsiteX2" fmla="*/ 3803713 w 3931636"/>
              <a:gd name="connsiteY2" fmla="*/ 0 h 767520"/>
              <a:gd name="connsiteX3" fmla="*/ 3931636 w 3931636"/>
              <a:gd name="connsiteY3" fmla="*/ 127923 h 767520"/>
              <a:gd name="connsiteX4" fmla="*/ 3931636 w 3931636"/>
              <a:gd name="connsiteY4" fmla="*/ 639597 h 767520"/>
              <a:gd name="connsiteX5" fmla="*/ 3803713 w 3931636"/>
              <a:gd name="connsiteY5" fmla="*/ 767520 h 767520"/>
              <a:gd name="connsiteX6" fmla="*/ 127923 w 3931636"/>
              <a:gd name="connsiteY6" fmla="*/ 767520 h 767520"/>
              <a:gd name="connsiteX7" fmla="*/ 0 w 3931636"/>
              <a:gd name="connsiteY7" fmla="*/ 639597 h 767520"/>
              <a:gd name="connsiteX8" fmla="*/ 0 w 3931636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1636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3803713" y="0"/>
                </a:lnTo>
                <a:cubicBezTo>
                  <a:pt x="3874363" y="0"/>
                  <a:pt x="3931636" y="57273"/>
                  <a:pt x="3931636" y="127923"/>
                </a:cubicBezTo>
                <a:lnTo>
                  <a:pt x="3931636" y="639597"/>
                </a:lnTo>
                <a:cubicBezTo>
                  <a:pt x="3931636" y="710247"/>
                  <a:pt x="3874363" y="767520"/>
                  <a:pt x="3803713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gradFill flip="none" rotWithShape="1">
            <a:gsLst>
              <a:gs pos="100000">
                <a:srgbClr val="0D91A3"/>
              </a:gs>
              <a:gs pos="26000">
                <a:srgbClr val="63308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-6466165"/>
              <a:satOff val="-28200"/>
              <a:lumOff val="239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556" tIns="28100" rIns="139556" bIns="2810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fr-FR" sz="1350" kern="1200" dirty="0">
                <a:solidFill>
                  <a:prstClr val="white"/>
                </a:solidFill>
                <a:latin typeface="Titillium Web" panose="00000500000000000000" pitchFamily="2" charset="0"/>
              </a:rPr>
              <a:t> Phase de dialogue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91A3196-3872-F222-32A8-2FA7D984FD80}"/>
              </a:ext>
            </a:extLst>
          </p:cNvPr>
          <p:cNvSpPr txBox="1"/>
          <p:nvPr/>
        </p:nvSpPr>
        <p:spPr>
          <a:xfrm>
            <a:off x="7266545" y="2451239"/>
            <a:ext cx="1928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fr-FR" sz="1350" b="1" kern="1200" dirty="0">
                <a:solidFill>
                  <a:srgbClr val="418AB3">
                    <a:lumMod val="50000"/>
                  </a:srgbClr>
                </a:solidFill>
                <a:latin typeface="Titillium Web" panose="00000500000000000000" pitchFamily="2" charset="0"/>
                <a:ea typeface="+mn-ea"/>
                <a:cs typeface="+mn-cs"/>
              </a:rPr>
              <a:t>Construction du programme d’action 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6F3E5FF-F3D7-EEA0-FF88-DE7E0E56E940}"/>
              </a:ext>
            </a:extLst>
          </p:cNvPr>
          <p:cNvCxnSpPr/>
          <p:nvPr/>
        </p:nvCxnSpPr>
        <p:spPr>
          <a:xfrm>
            <a:off x="63099" y="1115006"/>
            <a:ext cx="9017803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1FBE9A45-DA75-1462-76C8-6EB885A825F7}"/>
              </a:ext>
            </a:extLst>
          </p:cNvPr>
          <p:cNvSpPr/>
          <p:nvPr/>
        </p:nvSpPr>
        <p:spPr>
          <a:xfrm>
            <a:off x="4390103" y="3192006"/>
            <a:ext cx="2780126" cy="472625"/>
          </a:xfrm>
          <a:custGeom>
            <a:avLst/>
            <a:gdLst>
              <a:gd name="connsiteX0" fmla="*/ 0 w 3931636"/>
              <a:gd name="connsiteY0" fmla="*/ 127923 h 767520"/>
              <a:gd name="connsiteX1" fmla="*/ 127923 w 3931636"/>
              <a:gd name="connsiteY1" fmla="*/ 0 h 767520"/>
              <a:gd name="connsiteX2" fmla="*/ 3803713 w 3931636"/>
              <a:gd name="connsiteY2" fmla="*/ 0 h 767520"/>
              <a:gd name="connsiteX3" fmla="*/ 3931636 w 3931636"/>
              <a:gd name="connsiteY3" fmla="*/ 127923 h 767520"/>
              <a:gd name="connsiteX4" fmla="*/ 3931636 w 3931636"/>
              <a:gd name="connsiteY4" fmla="*/ 639597 h 767520"/>
              <a:gd name="connsiteX5" fmla="*/ 3803713 w 3931636"/>
              <a:gd name="connsiteY5" fmla="*/ 767520 h 767520"/>
              <a:gd name="connsiteX6" fmla="*/ 127923 w 3931636"/>
              <a:gd name="connsiteY6" fmla="*/ 767520 h 767520"/>
              <a:gd name="connsiteX7" fmla="*/ 0 w 3931636"/>
              <a:gd name="connsiteY7" fmla="*/ 639597 h 767520"/>
              <a:gd name="connsiteX8" fmla="*/ 0 w 3931636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1636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3803713" y="0"/>
                </a:lnTo>
                <a:cubicBezTo>
                  <a:pt x="3874363" y="0"/>
                  <a:pt x="3931636" y="57273"/>
                  <a:pt x="3931636" y="127923"/>
                </a:cubicBezTo>
                <a:lnTo>
                  <a:pt x="3931636" y="639597"/>
                </a:lnTo>
                <a:cubicBezTo>
                  <a:pt x="3931636" y="710247"/>
                  <a:pt x="3874363" y="767520"/>
                  <a:pt x="3803713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0D91A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-6466165"/>
              <a:satOff val="-28200"/>
              <a:lumOff val="239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556" tIns="28100" rIns="139556" bIns="2810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fr-FR" sz="1350" kern="1200" dirty="0">
                <a:solidFill>
                  <a:prstClr val="white"/>
                </a:solidFill>
                <a:latin typeface="Titillium Web" panose="00000500000000000000" pitchFamily="2" charset="0"/>
              </a:rPr>
              <a:t>Travaux de restauration</a:t>
            </a:r>
          </a:p>
        </p:txBody>
      </p:sp>
      <p:graphicFrame>
        <p:nvGraphicFramePr>
          <p:cNvPr id="26" name="Diagramme 25">
            <a:extLst>
              <a:ext uri="{FF2B5EF4-FFF2-40B4-BE49-F238E27FC236}">
                <a16:creationId xmlns:a16="http://schemas.microsoft.com/office/drawing/2014/main" id="{BD9B7B39-63E1-9621-C9DA-1E48EE0C5C9B}"/>
              </a:ext>
            </a:extLst>
          </p:cNvPr>
          <p:cNvGraphicFramePr/>
          <p:nvPr/>
        </p:nvGraphicFramePr>
        <p:xfrm>
          <a:off x="63267" y="502926"/>
          <a:ext cx="8636126" cy="545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54A5C000-C04D-AC63-57C3-636F6F084581}"/>
              </a:ext>
            </a:extLst>
          </p:cNvPr>
          <p:cNvSpPr/>
          <p:nvPr/>
        </p:nvSpPr>
        <p:spPr>
          <a:xfrm>
            <a:off x="323854" y="1297375"/>
            <a:ext cx="4628933" cy="472625"/>
          </a:xfrm>
          <a:custGeom>
            <a:avLst/>
            <a:gdLst>
              <a:gd name="connsiteX0" fmla="*/ 0 w 3931636"/>
              <a:gd name="connsiteY0" fmla="*/ 127923 h 767520"/>
              <a:gd name="connsiteX1" fmla="*/ 127923 w 3931636"/>
              <a:gd name="connsiteY1" fmla="*/ 0 h 767520"/>
              <a:gd name="connsiteX2" fmla="*/ 3803713 w 3931636"/>
              <a:gd name="connsiteY2" fmla="*/ 0 h 767520"/>
              <a:gd name="connsiteX3" fmla="*/ 3931636 w 3931636"/>
              <a:gd name="connsiteY3" fmla="*/ 127923 h 767520"/>
              <a:gd name="connsiteX4" fmla="*/ 3931636 w 3931636"/>
              <a:gd name="connsiteY4" fmla="*/ 639597 h 767520"/>
              <a:gd name="connsiteX5" fmla="*/ 3803713 w 3931636"/>
              <a:gd name="connsiteY5" fmla="*/ 767520 h 767520"/>
              <a:gd name="connsiteX6" fmla="*/ 127923 w 3931636"/>
              <a:gd name="connsiteY6" fmla="*/ 767520 h 767520"/>
              <a:gd name="connsiteX7" fmla="*/ 0 w 3931636"/>
              <a:gd name="connsiteY7" fmla="*/ 639597 h 767520"/>
              <a:gd name="connsiteX8" fmla="*/ 0 w 3931636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1636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3803713" y="0"/>
                </a:lnTo>
                <a:cubicBezTo>
                  <a:pt x="3874363" y="0"/>
                  <a:pt x="3931636" y="57273"/>
                  <a:pt x="3931636" y="127923"/>
                </a:cubicBezTo>
                <a:lnTo>
                  <a:pt x="3931636" y="639597"/>
                </a:lnTo>
                <a:cubicBezTo>
                  <a:pt x="3931636" y="710247"/>
                  <a:pt x="3874363" y="767520"/>
                  <a:pt x="3803713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gradFill flip="none" rotWithShape="1">
            <a:gsLst>
              <a:gs pos="100000">
                <a:srgbClr val="92D050"/>
              </a:gs>
              <a:gs pos="0">
                <a:srgbClr val="633080"/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-12932329"/>
              <a:satOff val="-56401"/>
              <a:lumOff val="479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556" tIns="28100" rIns="139556" bIns="2810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fr-FR" sz="1200" kern="1200" dirty="0">
                <a:solidFill>
                  <a:prstClr val="white"/>
                </a:solidFill>
                <a:latin typeface="Titillium Web" panose="00000500000000000000" pitchFamily="2" charset="0"/>
              </a:rPr>
              <a:t>Diagnostic avant travaux (socio – écologique, hydrologique et climatique)</a:t>
            </a:r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8340D791-C6DF-B92D-F7A7-2ADA52B71270}"/>
              </a:ext>
            </a:extLst>
          </p:cNvPr>
          <p:cNvSpPr/>
          <p:nvPr/>
        </p:nvSpPr>
        <p:spPr>
          <a:xfrm>
            <a:off x="4381330" y="4231245"/>
            <a:ext cx="3919119" cy="472625"/>
          </a:xfrm>
          <a:custGeom>
            <a:avLst/>
            <a:gdLst>
              <a:gd name="connsiteX0" fmla="*/ 0 w 3931636"/>
              <a:gd name="connsiteY0" fmla="*/ 127923 h 767520"/>
              <a:gd name="connsiteX1" fmla="*/ 127923 w 3931636"/>
              <a:gd name="connsiteY1" fmla="*/ 0 h 767520"/>
              <a:gd name="connsiteX2" fmla="*/ 3803713 w 3931636"/>
              <a:gd name="connsiteY2" fmla="*/ 0 h 767520"/>
              <a:gd name="connsiteX3" fmla="*/ 3931636 w 3931636"/>
              <a:gd name="connsiteY3" fmla="*/ 127923 h 767520"/>
              <a:gd name="connsiteX4" fmla="*/ 3931636 w 3931636"/>
              <a:gd name="connsiteY4" fmla="*/ 639597 h 767520"/>
              <a:gd name="connsiteX5" fmla="*/ 3803713 w 3931636"/>
              <a:gd name="connsiteY5" fmla="*/ 767520 h 767520"/>
              <a:gd name="connsiteX6" fmla="*/ 127923 w 3931636"/>
              <a:gd name="connsiteY6" fmla="*/ 767520 h 767520"/>
              <a:gd name="connsiteX7" fmla="*/ 0 w 3931636"/>
              <a:gd name="connsiteY7" fmla="*/ 639597 h 767520"/>
              <a:gd name="connsiteX8" fmla="*/ 0 w 3931636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1636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3803713" y="0"/>
                </a:lnTo>
                <a:cubicBezTo>
                  <a:pt x="3874363" y="0"/>
                  <a:pt x="3931636" y="57273"/>
                  <a:pt x="3931636" y="127923"/>
                </a:cubicBezTo>
                <a:lnTo>
                  <a:pt x="3931636" y="639597"/>
                </a:lnTo>
                <a:cubicBezTo>
                  <a:pt x="3931636" y="710247"/>
                  <a:pt x="3874363" y="767520"/>
                  <a:pt x="3803713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-12932329"/>
              <a:satOff val="-56401"/>
              <a:lumOff val="479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556" tIns="28100" rIns="139556" bIns="2810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fr-FR" sz="1200" kern="1200" dirty="0">
                <a:solidFill>
                  <a:prstClr val="white"/>
                </a:solidFill>
                <a:latin typeface="Titillium Web" panose="00000500000000000000" pitchFamily="2" charset="0"/>
              </a:rPr>
              <a:t>Suivi après travaux (socio – écologique et hydrologique)</a:t>
            </a:r>
          </a:p>
        </p:txBody>
      </p:sp>
      <p:sp>
        <p:nvSpPr>
          <p:cNvPr id="29" name="Accolade fermante 28">
            <a:extLst>
              <a:ext uri="{FF2B5EF4-FFF2-40B4-BE49-F238E27FC236}">
                <a16:creationId xmlns:a16="http://schemas.microsoft.com/office/drawing/2014/main" id="{1F7A525B-F0E2-C882-7864-79648ACAC566}"/>
              </a:ext>
            </a:extLst>
          </p:cNvPr>
          <p:cNvSpPr/>
          <p:nvPr/>
        </p:nvSpPr>
        <p:spPr>
          <a:xfrm>
            <a:off x="7168380" y="2098221"/>
            <a:ext cx="233438" cy="1309345"/>
          </a:xfrm>
          <a:prstGeom prst="righ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>
              <a:solidFill>
                <a:srgbClr val="000000"/>
              </a:solidFill>
              <a:latin typeface="Titillium Web"/>
            </a:endParaRPr>
          </a:p>
        </p:txBody>
      </p:sp>
      <p:sp>
        <p:nvSpPr>
          <p:cNvPr id="30" name="CustomShape 24">
            <a:extLst>
              <a:ext uri="{FF2B5EF4-FFF2-40B4-BE49-F238E27FC236}">
                <a16:creationId xmlns:a16="http://schemas.microsoft.com/office/drawing/2014/main" id="{66CFB156-79C9-1358-10B8-564C344F9B16}"/>
              </a:ext>
            </a:extLst>
          </p:cNvPr>
          <p:cNvSpPr/>
          <p:nvPr/>
        </p:nvSpPr>
        <p:spPr>
          <a:xfrm>
            <a:off x="7176211" y="3722630"/>
            <a:ext cx="1134849" cy="611727"/>
          </a:xfrm>
          <a:prstGeom prst="flowChartAlternateProcess">
            <a:avLst/>
          </a:prstGeom>
          <a:solidFill>
            <a:srgbClr val="633080">
              <a:alpha val="85000"/>
            </a:srgbClr>
          </a:solidFill>
          <a:ln>
            <a:solidFill>
              <a:srgbClr val="63308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7500" tIns="33750" rIns="67500" bIns="33750">
            <a:spAutoFit/>
          </a:bodyPr>
          <a:lstStyle/>
          <a:p>
            <a:pPr algn="ctr" defTabSz="685800">
              <a:buClrTx/>
              <a:defRPr/>
            </a:pPr>
            <a:r>
              <a:rPr lang="fr-FR" sz="1050" kern="1200" spc="-1" dirty="0">
                <a:solidFill>
                  <a:prstClr val="white"/>
                </a:solidFill>
                <a:latin typeface="Titillium Web" panose="00000500000000000000" pitchFamily="2" charset="0"/>
              </a:rPr>
              <a:t>Évaluation</a:t>
            </a:r>
          </a:p>
          <a:p>
            <a:pPr algn="ctr" defTabSz="685800">
              <a:buClrTx/>
              <a:defRPr/>
            </a:pPr>
            <a:r>
              <a:rPr lang="fr-FR" sz="1050" kern="1200" spc="-1" dirty="0">
                <a:solidFill>
                  <a:prstClr val="white"/>
                </a:solidFill>
                <a:latin typeface="Titillium Web" panose="00000500000000000000" pitchFamily="2" charset="0"/>
              </a:rPr>
              <a:t>socio-économique</a:t>
            </a:r>
          </a:p>
        </p:txBody>
      </p:sp>
      <p:sp>
        <p:nvSpPr>
          <p:cNvPr id="31" name="Espace réservé du contenu 1">
            <a:extLst>
              <a:ext uri="{FF2B5EF4-FFF2-40B4-BE49-F238E27FC236}">
                <a16:creationId xmlns:a16="http://schemas.microsoft.com/office/drawing/2014/main" id="{87AF1C95-2F8F-8D9F-BB19-C25E3294AD64}"/>
              </a:ext>
            </a:extLst>
          </p:cNvPr>
          <p:cNvSpPr txBox="1">
            <a:spLocks/>
          </p:cNvSpPr>
          <p:nvPr/>
        </p:nvSpPr>
        <p:spPr>
          <a:xfrm>
            <a:off x="0" y="79978"/>
            <a:ext cx="8134350" cy="328613"/>
          </a:xfrm>
          <a:prstGeom prst="rect">
            <a:avLst/>
          </a:prstGeom>
          <a:solidFill>
            <a:srgbClr val="008080"/>
          </a:solidFill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42900">
              <a:buClrTx/>
              <a:defRPr/>
            </a:pPr>
            <a:r>
              <a:rPr lang="fr-FR" sz="1500" b="1" dirty="0">
                <a:latin typeface="Economica" panose="02000506040000020004" pitchFamily="2" charset="0"/>
              </a:rPr>
              <a:t>	ARTISAN ResSources du Néal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DCC304E-FC5F-7984-B6EF-C50A04D2AC18}"/>
              </a:ext>
            </a:extLst>
          </p:cNvPr>
          <p:cNvSpPr/>
          <p:nvPr/>
        </p:nvSpPr>
        <p:spPr>
          <a:xfrm>
            <a:off x="594373" y="3782851"/>
            <a:ext cx="101315" cy="873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 dirty="0">
              <a:solidFill>
                <a:srgbClr val="000000"/>
              </a:solidFill>
              <a:latin typeface="Titillium Web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68B3CBA-7D4E-A5FF-CDE8-84FA615F307A}"/>
              </a:ext>
            </a:extLst>
          </p:cNvPr>
          <p:cNvSpPr/>
          <p:nvPr/>
        </p:nvSpPr>
        <p:spPr>
          <a:xfrm>
            <a:off x="600376" y="4214916"/>
            <a:ext cx="101315" cy="87308"/>
          </a:xfrm>
          <a:prstGeom prst="ellipse">
            <a:avLst/>
          </a:prstGeom>
          <a:solidFill>
            <a:srgbClr val="0D91A3"/>
          </a:solidFill>
          <a:ln>
            <a:solidFill>
              <a:srgbClr val="0D91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>
              <a:solidFill>
                <a:srgbClr val="000000"/>
              </a:solidFill>
              <a:latin typeface="Titillium Web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3EE08E6-BC81-21A4-C9DF-BCEECA19D0E5}"/>
              </a:ext>
            </a:extLst>
          </p:cNvPr>
          <p:cNvSpPr/>
          <p:nvPr/>
        </p:nvSpPr>
        <p:spPr>
          <a:xfrm>
            <a:off x="594480" y="3990601"/>
            <a:ext cx="101315" cy="87308"/>
          </a:xfrm>
          <a:prstGeom prst="ellipse">
            <a:avLst/>
          </a:prstGeom>
          <a:solidFill>
            <a:srgbClr val="633080"/>
          </a:solidFill>
          <a:ln>
            <a:solidFill>
              <a:srgbClr val="633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>
              <a:solidFill>
                <a:srgbClr val="000000"/>
              </a:solidFill>
              <a:latin typeface="Titillium Web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631909E-F08A-206E-50DD-A36E7D8AD588}"/>
              </a:ext>
            </a:extLst>
          </p:cNvPr>
          <p:cNvSpPr txBox="1"/>
          <p:nvPr/>
        </p:nvSpPr>
        <p:spPr>
          <a:xfrm>
            <a:off x="722399" y="3722630"/>
            <a:ext cx="432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FR" sz="900" kern="1200" dirty="0">
                <a:latin typeface="Titillium Web"/>
                <a:ea typeface="+mn-ea"/>
                <a:cs typeface="+mn-cs"/>
              </a:rPr>
              <a:t>FMA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B869F5F-15EC-E06C-5B61-69D3C8B4E5E7}"/>
              </a:ext>
            </a:extLst>
          </p:cNvPr>
          <p:cNvSpPr txBox="1"/>
          <p:nvPr/>
        </p:nvSpPr>
        <p:spPr>
          <a:xfrm>
            <a:off x="712599" y="3923863"/>
            <a:ext cx="465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FR" sz="900" kern="1200" dirty="0">
                <a:latin typeface="Titillium Web"/>
                <a:ea typeface="+mn-ea"/>
                <a:cs typeface="+mn-cs"/>
              </a:rPr>
              <a:t>UR2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1F5FFF-95F6-C216-3669-0C830636A280}"/>
              </a:ext>
            </a:extLst>
          </p:cNvPr>
          <p:cNvSpPr txBox="1"/>
          <p:nvPr/>
        </p:nvSpPr>
        <p:spPr>
          <a:xfrm>
            <a:off x="703171" y="4154695"/>
            <a:ext cx="584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FR" sz="900" kern="1200" dirty="0">
                <a:latin typeface="Titillium Web"/>
                <a:ea typeface="+mn-ea"/>
                <a:cs typeface="+mn-cs"/>
              </a:rPr>
              <a:t>CCSMM</a:t>
            </a:r>
          </a:p>
        </p:txBody>
      </p:sp>
    </p:spTree>
    <p:extLst>
      <p:ext uri="{BB962C8B-B14F-4D97-AF65-F5344CB8AC3E}">
        <p14:creationId xmlns:p14="http://schemas.microsoft.com/office/powerpoint/2010/main" val="3650803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35925" y="73088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Croisement des regards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2"/>
          </p:nvPr>
        </p:nvSpPr>
        <p:spPr>
          <a:xfrm>
            <a:off x="135925" y="1162416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fr-FR" dirty="0"/>
              <a:t>Analyse hydro-écologique - Définition des secteur prioritaires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2BBB39-1745-450A-987B-4F82E45E05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286" y="1672697"/>
            <a:ext cx="2451973" cy="183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6C29DC-9B08-4FC9-932A-ECA050209BA9}"/>
              </a:ext>
            </a:extLst>
          </p:cNvPr>
          <p:cNvSpPr txBox="1"/>
          <p:nvPr/>
        </p:nvSpPr>
        <p:spPr>
          <a:xfrm>
            <a:off x="287085" y="2080826"/>
            <a:ext cx="3715286" cy="286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fr-FR" sz="1350" b="1" kern="1200" dirty="0">
                <a:solidFill>
                  <a:srgbClr val="ED7D31">
                    <a:lumMod val="75000"/>
                  </a:srgbClr>
                </a:solidFill>
                <a:latin typeface="Titillium Web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Données d’analyse : </a:t>
            </a:r>
          </a:p>
          <a:p>
            <a:pPr marL="257175" indent="-257175" defTabSz="685800">
              <a:lnSpc>
                <a:spcPct val="150000"/>
              </a:lnSpc>
              <a:buClrTx/>
              <a:buFontTx/>
              <a:buChar char="−"/>
              <a:defRPr/>
            </a:pPr>
            <a:r>
              <a:rPr lang="fr-FR" sz="1200" b="1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Diag parcelles en bord de cours d’eau</a:t>
            </a:r>
            <a:endParaRPr lang="fr-FR" sz="1200" kern="1200" dirty="0">
              <a:latin typeface="Titillium Web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257175" indent="-257175" defTabSz="685800">
              <a:lnSpc>
                <a:spcPct val="150000"/>
              </a:lnSpc>
              <a:buClrTx/>
              <a:buFontTx/>
              <a:buChar char="−"/>
              <a:defRPr/>
            </a:pPr>
            <a:r>
              <a:rPr lang="fr-FR" sz="1200" b="1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ZHP </a:t>
            </a:r>
            <a:r>
              <a:rPr lang="fr-FR" sz="1200" b="1" dirty="0">
                <a:latin typeface="Titillium Web" panose="00000500000000000000" pitchFamily="2" charset="0"/>
                <a:cs typeface="Arial" panose="020B0604020202020204" pitchFamily="34" charset="0"/>
              </a:rPr>
              <a:t>à risque d’altération</a:t>
            </a:r>
            <a:r>
              <a:rPr lang="fr-FR" sz="1200" b="1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 et </a:t>
            </a:r>
            <a:r>
              <a:rPr lang="fr-FR" sz="1200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interceptées aux </a:t>
            </a:r>
            <a:r>
              <a:rPr lang="fr-FR" sz="1200" b="1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ZHE </a:t>
            </a:r>
          </a:p>
          <a:p>
            <a:pPr marL="257175" indent="-257175" defTabSz="685800">
              <a:lnSpc>
                <a:spcPct val="150000"/>
              </a:lnSpc>
              <a:buClrTx/>
              <a:buFontTx/>
              <a:buChar char="−"/>
              <a:defRPr/>
            </a:pPr>
            <a:r>
              <a:rPr lang="fr-FR" sz="1200" b="1" kern="1200" dirty="0">
                <a:latin typeface="Titillium Web" panose="00000500000000000000" pitchFamily="2" charset="0"/>
                <a:ea typeface="+mn-ea"/>
                <a:cs typeface="+mn-cs"/>
              </a:rPr>
              <a:t>Nature des ZH</a:t>
            </a:r>
          </a:p>
          <a:p>
            <a:pPr marL="257175" indent="-257175" defTabSz="685800">
              <a:lnSpc>
                <a:spcPct val="150000"/>
              </a:lnSpc>
              <a:buClrTx/>
              <a:buFontTx/>
              <a:buChar char="−"/>
              <a:defRPr/>
            </a:pPr>
            <a:r>
              <a:rPr lang="fr-FR" sz="1200" b="1" kern="1200" dirty="0">
                <a:latin typeface="Titillium Web" panose="00000500000000000000" pitchFamily="2" charset="0"/>
                <a:ea typeface="+mn-ea"/>
                <a:cs typeface="+mn-cs"/>
              </a:rPr>
              <a:t>Diag REH cours d’eau</a:t>
            </a:r>
          </a:p>
          <a:p>
            <a:pPr marL="257175" indent="-257175" defTabSz="685800">
              <a:lnSpc>
                <a:spcPct val="150000"/>
              </a:lnSpc>
              <a:buClrTx/>
              <a:buFontTx/>
              <a:buChar char="−"/>
              <a:defRPr/>
            </a:pPr>
            <a:r>
              <a:rPr lang="fr-FR" sz="1200" b="1" kern="1200" dirty="0">
                <a:latin typeface="Titillium Web" panose="00000500000000000000" pitchFamily="2" charset="0"/>
                <a:ea typeface="+mn-ea"/>
                <a:cs typeface="+mn-cs"/>
              </a:rPr>
              <a:t>Points assecs</a:t>
            </a:r>
          </a:p>
          <a:p>
            <a:pPr marL="257175" indent="-257175" defTabSz="685800">
              <a:lnSpc>
                <a:spcPct val="150000"/>
              </a:lnSpc>
              <a:buClrTx/>
              <a:buFontTx/>
              <a:buChar char="−"/>
              <a:defRPr/>
            </a:pPr>
            <a:r>
              <a:rPr lang="fr-FR" sz="1200" b="1" kern="1200" dirty="0">
                <a:latin typeface="Titillium Web" panose="00000500000000000000" pitchFamily="2" charset="0"/>
                <a:ea typeface="+mn-ea"/>
                <a:cs typeface="+mn-cs"/>
              </a:rPr>
              <a:t>Inventaire bocage 2009  + </a:t>
            </a:r>
            <a:r>
              <a:rPr lang="fr-FR" sz="1200" kern="1200" dirty="0">
                <a:latin typeface="Titillium Web" panose="00000500000000000000" pitchFamily="2" charset="0"/>
                <a:ea typeface="+mn-ea"/>
                <a:cs typeface="+mn-cs"/>
              </a:rPr>
              <a:t>données bocage antiérosif</a:t>
            </a:r>
          </a:p>
          <a:p>
            <a:pPr defTabSz="685800">
              <a:lnSpc>
                <a:spcPct val="150000"/>
              </a:lnSpc>
              <a:buClrTx/>
              <a:defRPr/>
            </a:pPr>
            <a:r>
              <a:rPr lang="fr-FR" sz="1200" dirty="0">
                <a:latin typeface="Titillium Web" panose="00000500000000000000" pitchFamily="2" charset="0"/>
              </a:rPr>
              <a:t> + données statistiques basés sur SIG</a:t>
            </a:r>
          </a:p>
          <a:p>
            <a:pPr defTabSz="685800">
              <a:lnSpc>
                <a:spcPct val="150000"/>
              </a:lnSpc>
              <a:buClrTx/>
              <a:defRPr/>
            </a:pPr>
            <a:endParaRPr lang="fr-FR" sz="1200" kern="1200" dirty="0">
              <a:latin typeface="Titillium Web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0BA635-F205-4D96-AB00-57E1AA2B79E5}"/>
              </a:ext>
            </a:extLst>
          </p:cNvPr>
          <p:cNvGrpSpPr/>
          <p:nvPr/>
        </p:nvGrpSpPr>
        <p:grpSpPr>
          <a:xfrm>
            <a:off x="4240274" y="1630585"/>
            <a:ext cx="3619888" cy="3327103"/>
            <a:chOff x="480352" y="1416117"/>
            <a:chExt cx="5294229" cy="493407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8151F25F-29D8-4B1F-AE77-7906EE1792BC}"/>
                </a:ext>
              </a:extLst>
            </p:cNvPr>
            <p:cNvGrpSpPr/>
            <p:nvPr/>
          </p:nvGrpSpPr>
          <p:grpSpPr>
            <a:xfrm>
              <a:off x="480352" y="1416117"/>
              <a:ext cx="5294229" cy="4921454"/>
              <a:chOff x="363620" y="1380516"/>
              <a:chExt cx="5294229" cy="4921454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0381D1A2-4313-4D93-A166-755B917B2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3620" y="1380516"/>
                <a:ext cx="5294229" cy="492145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13611F-15FB-4656-8CE5-C16E9277B945}"/>
                  </a:ext>
                </a:extLst>
              </p:cNvPr>
              <p:cNvSpPr/>
              <p:nvPr/>
            </p:nvSpPr>
            <p:spPr>
              <a:xfrm>
                <a:off x="5317334" y="3848100"/>
                <a:ext cx="340515" cy="2352675"/>
              </a:xfrm>
              <a:prstGeom prst="rect">
                <a:avLst/>
              </a:prstGeom>
              <a:solidFill>
                <a:srgbClr val="EFE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D8EF90A-C0E3-41BB-A454-CCEAD14CC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4"/>
            <a:stretch/>
          </p:blipFill>
          <p:spPr>
            <a:xfrm>
              <a:off x="4127787" y="4289335"/>
              <a:ext cx="1613151" cy="2060860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66BFF736-6A7C-4739-B39E-8CE9FF9C8C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3205" y="1630585"/>
            <a:ext cx="4705467" cy="33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8074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3567" y="26239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Croisement des regards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2"/>
          </p:nvPr>
        </p:nvSpPr>
        <p:spPr>
          <a:xfrm>
            <a:off x="123567" y="1351722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fr-FR" dirty="0"/>
              <a:t>Diagnostic socio-territorial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endParaRPr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2E2817-55AB-44E1-975F-DBEB69BD6B81}"/>
              </a:ext>
            </a:extLst>
          </p:cNvPr>
          <p:cNvSpPr/>
          <p:nvPr/>
        </p:nvSpPr>
        <p:spPr>
          <a:xfrm>
            <a:off x="150173" y="1825342"/>
            <a:ext cx="4572000" cy="330090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Aft>
                <a:spcPts val="900"/>
              </a:spcAft>
              <a:buClrTx/>
              <a:defRPr/>
            </a:pPr>
            <a:r>
              <a:rPr lang="fr-FR" sz="1350" b="1" kern="1200" dirty="0">
                <a:solidFill>
                  <a:srgbClr val="008080"/>
                </a:solidFill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Objectifs : </a:t>
            </a:r>
          </a:p>
          <a:p>
            <a:pPr marL="214313" indent="-214313" defTabSz="685800">
              <a:spcAft>
                <a:spcPts val="900"/>
              </a:spcAft>
              <a:buClrTx/>
              <a:buFont typeface="Courier New" panose="02070309020205020404" pitchFamily="49" charset="0"/>
              <a:buChar char="o"/>
              <a:defRPr/>
            </a:pPr>
            <a:r>
              <a:rPr lang="fr-FR" sz="1350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Connaitre les usages </a:t>
            </a:r>
          </a:p>
          <a:p>
            <a:pPr marL="214313" indent="-214313" defTabSz="685800">
              <a:spcAft>
                <a:spcPts val="900"/>
              </a:spcAft>
              <a:buClrTx/>
              <a:buFont typeface="Courier New" panose="02070309020205020404" pitchFamily="49" charset="0"/>
              <a:buChar char="o"/>
              <a:defRPr/>
            </a:pPr>
            <a:r>
              <a:rPr lang="fr-FR" sz="1350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Comprendre les perceptions des usagers et riverains</a:t>
            </a:r>
          </a:p>
          <a:p>
            <a:pPr marL="214313" indent="-214313" defTabSz="685800">
              <a:spcAft>
                <a:spcPts val="900"/>
              </a:spcAft>
              <a:buClrTx/>
              <a:buFont typeface="Courier New" panose="02070309020205020404" pitchFamily="49" charset="0"/>
              <a:buChar char="o"/>
              <a:defRPr/>
            </a:pPr>
            <a:r>
              <a:rPr lang="fr-FR" sz="1350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Le diagnostic est il partagé ? </a:t>
            </a:r>
          </a:p>
          <a:p>
            <a:pPr defTabSz="685800">
              <a:buClrTx/>
              <a:defRPr/>
            </a:pPr>
            <a:endParaRPr lang="fr-FR" sz="1350" b="1" kern="1200" dirty="0">
              <a:solidFill>
                <a:srgbClr val="A6B727">
                  <a:lumMod val="75000"/>
                </a:srgbClr>
              </a:solidFill>
              <a:latin typeface="Titillium Web" panose="000005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defTabSz="685800">
              <a:spcAft>
                <a:spcPts val="900"/>
              </a:spcAft>
              <a:buClrTx/>
              <a:defRPr/>
            </a:pPr>
            <a:r>
              <a:rPr lang="fr-FR" sz="1350" b="1" kern="1200" dirty="0">
                <a:solidFill>
                  <a:srgbClr val="CCCC00"/>
                </a:solidFill>
                <a:latin typeface="Titillium Web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Méthode : </a:t>
            </a:r>
          </a:p>
          <a:p>
            <a:pPr marL="233232" indent="-233232" defTabSz="685800">
              <a:spcAft>
                <a:spcPts val="900"/>
              </a:spcAft>
              <a:buClrTx/>
              <a:buFont typeface="Courier New" panose="02070309020205020404" pitchFamily="49" charset="0"/>
              <a:buChar char="o"/>
              <a:defRPr/>
            </a:pPr>
            <a:r>
              <a:rPr lang="fr-FR" sz="1350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Diagnostic Foncier </a:t>
            </a:r>
          </a:p>
          <a:p>
            <a:pPr marL="233232" indent="-233232" defTabSz="685800">
              <a:spcAft>
                <a:spcPts val="900"/>
              </a:spcAft>
              <a:buClrTx/>
              <a:buFont typeface="Courier New" panose="02070309020205020404" pitchFamily="49" charset="0"/>
              <a:buChar char="o"/>
              <a:defRPr/>
            </a:pPr>
            <a:r>
              <a:rPr lang="fr-FR" sz="1350" kern="1200" dirty="0"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Entretien semi directif avec les usagers et riverains (agriculteurs, pêcheurs, habitants)</a:t>
            </a:r>
          </a:p>
          <a:p>
            <a:pPr defTabSz="685800">
              <a:spcAft>
                <a:spcPts val="900"/>
              </a:spcAft>
              <a:buClrTx/>
              <a:defRPr/>
            </a:pPr>
            <a:endParaRPr lang="fr-FR" sz="1350" kern="1200" dirty="0">
              <a:latin typeface="Titillium Web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defTabSz="685800">
              <a:spcAft>
                <a:spcPts val="900"/>
              </a:spcAft>
              <a:buClrTx/>
              <a:defRPr/>
            </a:pPr>
            <a:endParaRPr lang="fr-FR" sz="1350" b="1" kern="1200" dirty="0">
              <a:latin typeface="Titillium Web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133E21AA-F425-4522-A967-510AEF07A328}"/>
              </a:ext>
            </a:extLst>
          </p:cNvPr>
          <p:cNvSpPr/>
          <p:nvPr/>
        </p:nvSpPr>
        <p:spPr>
          <a:xfrm>
            <a:off x="5143500" y="1988630"/>
            <a:ext cx="3584396" cy="472625"/>
          </a:xfrm>
          <a:custGeom>
            <a:avLst/>
            <a:gdLst>
              <a:gd name="connsiteX0" fmla="*/ 0 w 3931636"/>
              <a:gd name="connsiteY0" fmla="*/ 127923 h 767520"/>
              <a:gd name="connsiteX1" fmla="*/ 127923 w 3931636"/>
              <a:gd name="connsiteY1" fmla="*/ 0 h 767520"/>
              <a:gd name="connsiteX2" fmla="*/ 3803713 w 3931636"/>
              <a:gd name="connsiteY2" fmla="*/ 0 h 767520"/>
              <a:gd name="connsiteX3" fmla="*/ 3931636 w 3931636"/>
              <a:gd name="connsiteY3" fmla="*/ 127923 h 767520"/>
              <a:gd name="connsiteX4" fmla="*/ 3931636 w 3931636"/>
              <a:gd name="connsiteY4" fmla="*/ 639597 h 767520"/>
              <a:gd name="connsiteX5" fmla="*/ 3803713 w 3931636"/>
              <a:gd name="connsiteY5" fmla="*/ 767520 h 767520"/>
              <a:gd name="connsiteX6" fmla="*/ 127923 w 3931636"/>
              <a:gd name="connsiteY6" fmla="*/ 767520 h 767520"/>
              <a:gd name="connsiteX7" fmla="*/ 0 w 3931636"/>
              <a:gd name="connsiteY7" fmla="*/ 639597 h 767520"/>
              <a:gd name="connsiteX8" fmla="*/ 0 w 3931636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1636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3803713" y="0"/>
                </a:lnTo>
                <a:cubicBezTo>
                  <a:pt x="3874363" y="0"/>
                  <a:pt x="3931636" y="57273"/>
                  <a:pt x="3931636" y="127923"/>
                </a:cubicBezTo>
                <a:lnTo>
                  <a:pt x="3931636" y="639597"/>
                </a:lnTo>
                <a:cubicBezTo>
                  <a:pt x="3931636" y="710247"/>
                  <a:pt x="3874363" y="767520"/>
                  <a:pt x="3803713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gradFill flip="none" rotWithShape="1">
            <a:gsLst>
              <a:gs pos="100000">
                <a:srgbClr val="0D91A3"/>
              </a:gs>
              <a:gs pos="67000">
                <a:srgbClr val="63308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-6466165"/>
              <a:satOff val="-28200"/>
              <a:lumOff val="239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556" tIns="28100" rIns="139556" bIns="2810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fr-FR" sz="1350" kern="1200" dirty="0">
                <a:solidFill>
                  <a:prstClr val="white"/>
                </a:solidFill>
                <a:latin typeface="Titillium Web" panose="00000500000000000000" pitchFamily="2" charset="0"/>
              </a:rPr>
              <a:t> Phase de dialogue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26AD3E-93C0-44F1-AE4A-7414AB89C38A}"/>
              </a:ext>
            </a:extLst>
          </p:cNvPr>
          <p:cNvSpPr/>
          <p:nvPr/>
        </p:nvSpPr>
        <p:spPr>
          <a:xfrm>
            <a:off x="5242560" y="2571750"/>
            <a:ext cx="3584396" cy="1380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42900" algn="l"/>
              </a:tabLst>
            </a:pPr>
            <a:r>
              <a:rPr lang="fr-FR" sz="1200" dirty="0">
                <a:ea typeface="Calibri" panose="020F0502020204030204" pitchFamily="34" charset="0"/>
                <a:cs typeface="Calibri" panose="020F0502020204030204" pitchFamily="34" charset="0"/>
              </a:rPr>
              <a:t>=&gt; Tester si cela change quelque chose de : </a:t>
            </a:r>
          </a:p>
          <a:p>
            <a:pPr marL="257175" indent="-257175" algn="just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fr-FR" sz="1200" dirty="0">
                <a:ea typeface="Calibri" panose="020F0502020204030204" pitchFamily="34" charset="0"/>
                <a:cs typeface="Calibri" panose="020F0502020204030204" pitchFamily="34" charset="0"/>
              </a:rPr>
              <a:t>Prendre du temps</a:t>
            </a:r>
          </a:p>
          <a:p>
            <a:pPr marL="257175" indent="-257175" algn="just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fr-FR" sz="1200" dirty="0">
                <a:ea typeface="Calibri" panose="020F0502020204030204" pitchFamily="34" charset="0"/>
                <a:cs typeface="Calibri" panose="020F0502020204030204" pitchFamily="34" charset="0"/>
              </a:rPr>
              <a:t>Avoir plus d’information </a:t>
            </a:r>
          </a:p>
          <a:p>
            <a:pPr marL="257175" indent="-257175" algn="just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fr-FR" sz="1200" dirty="0">
                <a:ea typeface="Calibri" panose="020F0502020204030204" pitchFamily="34" charset="0"/>
                <a:cs typeface="Calibri" panose="020F0502020204030204" pitchFamily="34" charset="0"/>
              </a:rPr>
              <a:t>Comprendre comment les différents acteurs envisagent le problème</a:t>
            </a:r>
          </a:p>
          <a:p>
            <a:pPr marL="257175" indent="-257175" algn="just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fr-FR" sz="1200" dirty="0">
                <a:ea typeface="Calibri" panose="020F0502020204030204" pitchFamily="34" charset="0"/>
                <a:cs typeface="Calibri" panose="020F0502020204030204" pitchFamily="34" charset="0"/>
              </a:rPr>
              <a:t>…  </a:t>
            </a:r>
            <a:endParaRPr lang="fr-FR" sz="1200" dirty="0">
              <a:ea typeface="Calibri" panose="020F0502020204030204" pitchFamily="34" charset="0"/>
              <a:cs typeface="OpenSymbol" panose="05010000000000000000" pitchFamily="2" charset="0"/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31FD4524-ED7D-42C2-9569-4D767605DBB9}"/>
              </a:ext>
            </a:extLst>
          </p:cNvPr>
          <p:cNvSpPr/>
          <p:nvPr/>
        </p:nvSpPr>
        <p:spPr>
          <a:xfrm>
            <a:off x="4572000" y="2788920"/>
            <a:ext cx="381000" cy="361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223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3567" y="26239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Croisement des regards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2"/>
          </p:nvPr>
        </p:nvSpPr>
        <p:spPr>
          <a:xfrm>
            <a:off x="123567" y="1351722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fr-FR" dirty="0"/>
              <a:t>Principaux enseignements 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endParaRPr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2E2817-55AB-44E1-975F-DBEB69BD6B81}"/>
              </a:ext>
            </a:extLst>
          </p:cNvPr>
          <p:cNvSpPr/>
          <p:nvPr/>
        </p:nvSpPr>
        <p:spPr>
          <a:xfrm>
            <a:off x="150172" y="1825342"/>
            <a:ext cx="7873687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1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Un contexte territorial peu favorable à l’émergence de dynamiques collectives </a:t>
            </a:r>
          </a:p>
          <a:p>
            <a:pPr marL="684000" lvl="8" indent="-342900" algn="just">
              <a:lnSpc>
                <a:spcPts val="2100"/>
              </a:lnSpc>
              <a:spcAft>
                <a:spcPts val="45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/>
              <a:t>faible attachement aux cours d’eau et zones humides</a:t>
            </a:r>
          </a:p>
          <a:p>
            <a:pPr marL="684000" lvl="3" indent="-342900" algn="just">
              <a:lnSpc>
                <a:spcPts val="2100"/>
              </a:lnSpc>
              <a:spcAft>
                <a:spcPts val="45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/>
              <a:t>contraintes, notamment réglementaire</a:t>
            </a:r>
          </a:p>
          <a:p>
            <a:pPr marL="285750" indent="-285750" algn="just">
              <a:lnSpc>
                <a:spcPts val="21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Des changements climatiques bien perçus. Mais absence déclarée de problème d’accès à la ressource en eau =&gt; pas de diagnostic partagé</a:t>
            </a:r>
          </a:p>
          <a:p>
            <a:pPr marL="285750" indent="-285750" algn="just">
              <a:lnSpc>
                <a:spcPts val="21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Un patchwork de positions envers l’idée de restauration </a:t>
            </a:r>
            <a:endParaRPr lang="fr-FR" sz="1200" kern="1200" dirty="0">
              <a:latin typeface="Titillium Web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defTabSz="685800">
              <a:lnSpc>
                <a:spcPts val="2100"/>
              </a:lnSpc>
              <a:spcAft>
                <a:spcPts val="900"/>
              </a:spcAft>
              <a:buClrTx/>
              <a:defRPr/>
            </a:pPr>
            <a:endParaRPr lang="fr-FR" sz="1200" b="1" kern="1200" dirty="0">
              <a:latin typeface="Titillium Web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066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29463" y="-80353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Croisement des regards</a:t>
            </a:r>
            <a:endParaRPr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F71B02D-6DDB-D130-5E1E-F5DB2B5B3C82}"/>
              </a:ext>
            </a:extLst>
          </p:cNvPr>
          <p:cNvGrpSpPr/>
          <p:nvPr/>
        </p:nvGrpSpPr>
        <p:grpSpPr>
          <a:xfrm>
            <a:off x="437503" y="2025505"/>
            <a:ext cx="3669037" cy="2609336"/>
            <a:chOff x="891159" y="2145526"/>
            <a:chExt cx="3669037" cy="260933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DCE4B6D-A27F-4CA9-BC62-46ABE1F7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70727">
              <a:off x="891159" y="2160907"/>
              <a:ext cx="3669037" cy="25939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482C929-92B5-41F8-B405-C200537EA496}"/>
                </a:ext>
              </a:extLst>
            </p:cNvPr>
            <p:cNvGrpSpPr/>
            <p:nvPr/>
          </p:nvGrpSpPr>
          <p:grpSpPr>
            <a:xfrm rot="20975678">
              <a:off x="1400252" y="2145526"/>
              <a:ext cx="3016382" cy="1825808"/>
              <a:chOff x="966492" y="1740542"/>
              <a:chExt cx="5104585" cy="3089793"/>
            </a:xfrm>
          </p:grpSpPr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B96A059E-6C27-4700-B307-7FD5CEF363AF}"/>
                  </a:ext>
                </a:extLst>
              </p:cNvPr>
              <p:cNvSpPr/>
              <p:nvPr/>
            </p:nvSpPr>
            <p:spPr>
              <a:xfrm rot="865315">
                <a:off x="1590181" y="3805935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F821B83F-4310-47EB-AE9A-8D75AEA5EB4B}"/>
                  </a:ext>
                </a:extLst>
              </p:cNvPr>
              <p:cNvSpPr/>
              <p:nvPr/>
            </p:nvSpPr>
            <p:spPr>
              <a:xfrm rot="865315">
                <a:off x="966492" y="3539539"/>
                <a:ext cx="354344" cy="2534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2B3CB4F9-17B6-4966-98A6-B1EDD023A626}"/>
                  </a:ext>
                </a:extLst>
              </p:cNvPr>
              <p:cNvSpPr/>
              <p:nvPr/>
            </p:nvSpPr>
            <p:spPr>
              <a:xfrm rot="19028647">
                <a:off x="3368259" y="4082094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50086291-A6BA-4FBF-A2EB-66509B5C61D1}"/>
                  </a:ext>
                </a:extLst>
              </p:cNvPr>
              <p:cNvSpPr/>
              <p:nvPr/>
            </p:nvSpPr>
            <p:spPr>
              <a:xfrm rot="4812855">
                <a:off x="3902914" y="4368498"/>
                <a:ext cx="663233" cy="26044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167535B-569B-4570-8B73-C6A23E59AD4B}"/>
                  </a:ext>
                </a:extLst>
              </p:cNvPr>
              <p:cNvSpPr/>
              <p:nvPr/>
            </p:nvSpPr>
            <p:spPr>
              <a:xfrm rot="281994">
                <a:off x="4398162" y="4141958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49EB66F-E78C-44F0-B879-A8E05A257665}"/>
                  </a:ext>
                </a:extLst>
              </p:cNvPr>
              <p:cNvSpPr/>
              <p:nvPr/>
            </p:nvSpPr>
            <p:spPr>
              <a:xfrm rot="18431293">
                <a:off x="4952411" y="3725506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1C19DB67-7AB3-4C0F-9BFC-D7DDEEE231F2}"/>
                  </a:ext>
                </a:extLst>
              </p:cNvPr>
              <p:cNvSpPr/>
              <p:nvPr/>
            </p:nvSpPr>
            <p:spPr>
              <a:xfrm rot="19006339">
                <a:off x="5485184" y="3307998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85496415-512F-4709-8CD1-B121ACDB4827}"/>
                  </a:ext>
                </a:extLst>
              </p:cNvPr>
              <p:cNvSpPr/>
              <p:nvPr/>
            </p:nvSpPr>
            <p:spPr>
              <a:xfrm rot="865315">
                <a:off x="5568016" y="2831353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397EE91-CCBD-4F5C-8649-334DAF130AA5}"/>
                  </a:ext>
                </a:extLst>
              </p:cNvPr>
              <p:cNvSpPr/>
              <p:nvPr/>
            </p:nvSpPr>
            <p:spPr>
              <a:xfrm rot="865315">
                <a:off x="4799816" y="1909263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FABDB9F-9F7D-4977-BFD8-1EF02D2888D2}"/>
                  </a:ext>
                </a:extLst>
              </p:cNvPr>
              <p:cNvSpPr/>
              <p:nvPr/>
            </p:nvSpPr>
            <p:spPr>
              <a:xfrm rot="3891347">
                <a:off x="4367229" y="1884486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34E18F0E-D3E5-4E4E-8211-3588A2698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0039">
            <a:off x="4205600" y="1831605"/>
            <a:ext cx="4142744" cy="2928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0724054-FCC4-4C43-9AFA-A58EAB1DEFA8}"/>
              </a:ext>
            </a:extLst>
          </p:cNvPr>
          <p:cNvSpPr txBox="1"/>
          <p:nvPr/>
        </p:nvSpPr>
        <p:spPr>
          <a:xfrm>
            <a:off x="102693" y="1056599"/>
            <a:ext cx="452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fr-FR" sz="1600" b="1" dirty="0">
                <a:solidFill>
                  <a:srgbClr val="65B32E"/>
                </a:solidFill>
              </a:rPr>
              <a:t>Secteurs prioritaires et diagnostic territorial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AC4FB4-97F1-4004-8BE9-AF31CAD6A257}"/>
              </a:ext>
            </a:extLst>
          </p:cNvPr>
          <p:cNvSpPr txBox="1"/>
          <p:nvPr/>
        </p:nvSpPr>
        <p:spPr>
          <a:xfrm>
            <a:off x="5059972" y="1064685"/>
            <a:ext cx="371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Focaliser les efforts sur 2 affluents sans oublier les enjeux en tête de bassin versant</a:t>
            </a:r>
          </a:p>
        </p:txBody>
      </p:sp>
    </p:spTree>
    <p:extLst>
      <p:ext uri="{BB962C8B-B14F-4D97-AF65-F5344CB8AC3E}">
        <p14:creationId xmlns:p14="http://schemas.microsoft.com/office/powerpoint/2010/main" val="252800227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35925" y="-161895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Premiers projets de restauration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2"/>
          </p:nvPr>
        </p:nvSpPr>
        <p:spPr>
          <a:xfrm>
            <a:off x="123567" y="789887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Cours d’eau du gymnase d’Irodouër 		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78DC3A-D6C1-7F77-E34F-EF9ED0539D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691" y="2163115"/>
            <a:ext cx="2471937" cy="185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DB61E7-843A-AB5B-568F-FAF70F40C087}"/>
              </a:ext>
            </a:extLst>
          </p:cNvPr>
          <p:cNvSpPr txBox="1"/>
          <p:nvPr/>
        </p:nvSpPr>
        <p:spPr>
          <a:xfrm>
            <a:off x="123567" y="1071511"/>
            <a:ext cx="3813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Réhausse et reméandrage du cours d’eau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C61F5F-795D-6B78-7A6E-CFE1C75A9A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7125" y="1862386"/>
            <a:ext cx="2462493" cy="184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9EF3A2-1F3C-9721-E282-BD275CCA94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851" y="2163115"/>
            <a:ext cx="2064356" cy="275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ACE959-3ACE-601C-53E6-B2438C18A837}"/>
              </a:ext>
            </a:extLst>
          </p:cNvPr>
          <p:cNvSpPr txBox="1"/>
          <p:nvPr/>
        </p:nvSpPr>
        <p:spPr>
          <a:xfrm>
            <a:off x="617225" y="3818073"/>
            <a:ext cx="679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Avant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0DC785-FF5B-41D5-021E-36F737B13604}"/>
              </a:ext>
            </a:extLst>
          </p:cNvPr>
          <p:cNvSpPr txBox="1"/>
          <p:nvPr/>
        </p:nvSpPr>
        <p:spPr>
          <a:xfrm>
            <a:off x="7330021" y="4889584"/>
            <a:ext cx="72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Après </a:t>
            </a:r>
          </a:p>
        </p:txBody>
      </p:sp>
    </p:spTree>
    <p:extLst>
      <p:ext uri="{BB962C8B-B14F-4D97-AF65-F5344CB8AC3E}">
        <p14:creationId xmlns:p14="http://schemas.microsoft.com/office/powerpoint/2010/main" val="372425258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35925" y="-161895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Premiers projets de restauration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2"/>
          </p:nvPr>
        </p:nvSpPr>
        <p:spPr>
          <a:xfrm>
            <a:off x="123567" y="789887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Site de l’ancienne station de lagunage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E5D40B-AC8E-FF20-DBFA-BEEF4D36FAB6}"/>
              </a:ext>
            </a:extLst>
          </p:cNvPr>
          <p:cNvSpPr txBox="1"/>
          <p:nvPr/>
        </p:nvSpPr>
        <p:spPr>
          <a:xfrm>
            <a:off x="123567" y="1151635"/>
            <a:ext cx="34660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Restauration de la zone humide (1ha)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Remise en talweg du cours d’eau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Suppression de remblai</a:t>
            </a:r>
          </a:p>
        </p:txBody>
      </p:sp>
      <p:pic>
        <p:nvPicPr>
          <p:cNvPr id="2" name="DC1C92A7-3AEB-4A3F-B094-22CE7F968DE5">
            <a:extLst>
              <a:ext uri="{FF2B5EF4-FFF2-40B4-BE49-F238E27FC236}">
                <a16:creationId xmlns:a16="http://schemas.microsoft.com/office/drawing/2014/main" id="{0005FF89-4A84-ED5C-FFDA-1A643B415D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50" y="1955553"/>
            <a:ext cx="4520314" cy="301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5F4A98-B6A7-CDA5-4EA9-B8134EF72C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249" y="3427306"/>
            <a:ext cx="1847452" cy="138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B75888-2B47-9ACB-C313-679B9E6CC6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849" y="2042351"/>
            <a:ext cx="1969472" cy="147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3F3C25-8161-F49F-0125-57D6312F0E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421" y="848872"/>
            <a:ext cx="1888778" cy="125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EEC90B1-9562-D031-3575-2C3E6211AE9A}"/>
              </a:ext>
            </a:extLst>
          </p:cNvPr>
          <p:cNvSpPr txBox="1"/>
          <p:nvPr/>
        </p:nvSpPr>
        <p:spPr>
          <a:xfrm>
            <a:off x="5554422" y="2091976"/>
            <a:ext cx="7707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dirty="0">
                <a:latin typeface="Titillium Web" panose="00000400000000000000" pitchFamily="2" charset="0"/>
              </a:rPr>
              <a:t>Juin/23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0A1B5F-BA0D-9085-E7AF-0E24214224E6}"/>
              </a:ext>
            </a:extLst>
          </p:cNvPr>
          <p:cNvSpPr txBox="1"/>
          <p:nvPr/>
        </p:nvSpPr>
        <p:spPr>
          <a:xfrm>
            <a:off x="6364289" y="3485594"/>
            <a:ext cx="1265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Titillium Web" panose="00000400000000000000" pitchFamily="2" charset="0"/>
              </a:rPr>
              <a:t>sept/23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34037A-40AC-8C67-3B26-4980E34C448D}"/>
              </a:ext>
            </a:extLst>
          </p:cNvPr>
          <p:cNvSpPr txBox="1"/>
          <p:nvPr/>
        </p:nvSpPr>
        <p:spPr>
          <a:xfrm>
            <a:off x="7221472" y="4795739"/>
            <a:ext cx="961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latin typeface="Titillium Web" panose="00000400000000000000" pitchFamily="2" charset="0"/>
              </a:rPr>
              <a:t>Janv</a:t>
            </a:r>
            <a:r>
              <a:rPr lang="fr-FR" sz="900" dirty="0">
                <a:latin typeface="Titillium Web" panose="00000400000000000000" pitchFamily="2" charset="0"/>
              </a:rPr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95076780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2F61CA97-9B50-F7A9-727D-970A28459FDD}"/>
              </a:ext>
            </a:extLst>
          </p:cNvPr>
          <p:cNvSpPr txBox="1">
            <a:spLocks/>
          </p:cNvSpPr>
          <p:nvPr/>
        </p:nvSpPr>
        <p:spPr>
          <a:xfrm>
            <a:off x="0" y="79978"/>
            <a:ext cx="8134350" cy="328613"/>
          </a:xfrm>
          <a:prstGeom prst="rect">
            <a:avLst/>
          </a:prstGeom>
          <a:solidFill>
            <a:srgbClr val="008080"/>
          </a:solidFill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42900">
              <a:buClrTx/>
              <a:defRPr/>
            </a:pPr>
            <a:r>
              <a:rPr lang="fr-FR" sz="1500" b="1" dirty="0">
                <a:latin typeface="Economica" panose="02000506040000020004" pitchFamily="2" charset="0"/>
              </a:rPr>
              <a:t>Travaux réalisés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99F3DC-F3A0-6E99-8367-35AF270E5C6F}"/>
              </a:ext>
            </a:extLst>
          </p:cNvPr>
          <p:cNvGrpSpPr/>
          <p:nvPr/>
        </p:nvGrpSpPr>
        <p:grpSpPr>
          <a:xfrm>
            <a:off x="4910833" y="933734"/>
            <a:ext cx="3970672" cy="3691091"/>
            <a:chOff x="363620" y="1380516"/>
            <a:chExt cx="5294229" cy="492145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E70B933-61F0-F23E-538E-FB9541F5E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620" y="1380516"/>
              <a:ext cx="5294229" cy="492145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76E63F-2089-438F-D183-035321B8B18B}"/>
                </a:ext>
              </a:extLst>
            </p:cNvPr>
            <p:cNvSpPr/>
            <p:nvPr/>
          </p:nvSpPr>
          <p:spPr>
            <a:xfrm>
              <a:off x="5317334" y="3848100"/>
              <a:ext cx="340515" cy="2352675"/>
            </a:xfrm>
            <a:prstGeom prst="rect">
              <a:avLst/>
            </a:prstGeom>
            <a:solidFill>
              <a:srgbClr val="EF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6C36AE0E-F35F-A5FF-1C4A-A3981EE31705}"/>
              </a:ext>
            </a:extLst>
          </p:cNvPr>
          <p:cNvSpPr/>
          <p:nvPr/>
        </p:nvSpPr>
        <p:spPr>
          <a:xfrm>
            <a:off x="7000790" y="2784423"/>
            <a:ext cx="199662" cy="207674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>
              <a:solidFill>
                <a:prstClr val="white"/>
              </a:solidFill>
              <a:latin typeface="Titillium Web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929E60-3B34-1F9E-0E17-A5D8AB05BE0E}"/>
              </a:ext>
            </a:extLst>
          </p:cNvPr>
          <p:cNvSpPr txBox="1"/>
          <p:nvPr/>
        </p:nvSpPr>
        <p:spPr>
          <a:xfrm>
            <a:off x="7511440" y="3149372"/>
            <a:ext cx="14012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050" b="1" dirty="0">
                <a:solidFill>
                  <a:prstClr val="black"/>
                </a:solidFill>
              </a:rPr>
              <a:t>Ancienne lagune STEP</a:t>
            </a:r>
            <a:endParaRPr lang="fr-FR" sz="1050" b="1" dirty="0">
              <a:solidFill>
                <a:srgbClr val="FF9933"/>
              </a:solidFill>
            </a:endParaRPr>
          </a:p>
          <a:p>
            <a:pPr lvl="0">
              <a:defRPr/>
            </a:pPr>
            <a:endParaRPr lang="fr-FR" sz="1050" b="1" dirty="0">
              <a:solidFill>
                <a:prstClr val="black"/>
              </a:solidFill>
            </a:endParaRPr>
          </a:p>
          <a:p>
            <a:pPr defTabSz="685800">
              <a:buClrTx/>
              <a:defRPr/>
            </a:pPr>
            <a:endParaRPr lang="fr-FR" sz="1350" b="1" kern="1200" dirty="0">
              <a:solidFill>
                <a:prstClr val="black"/>
              </a:solidFill>
              <a:latin typeface="Titillium Web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5DEA63-93FC-9835-32B1-E9F6EFBED9C0}"/>
              </a:ext>
            </a:extLst>
          </p:cNvPr>
          <p:cNvSpPr txBox="1"/>
          <p:nvPr/>
        </p:nvSpPr>
        <p:spPr>
          <a:xfrm>
            <a:off x="0" y="640067"/>
            <a:ext cx="4702583" cy="1526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272" lvl="1">
              <a:spcAft>
                <a:spcPts val="450"/>
              </a:spcAft>
              <a:defRPr/>
            </a:pPr>
            <a:r>
              <a:rPr lang="fr-FR" sz="1500" b="1" dirty="0">
                <a:latin typeface="Titillium Web" panose="00000500000000000000" pitchFamily="2" charset="0"/>
                <a:ea typeface="Calibri" panose="020F0502020204030204" pitchFamily="34" charset="0"/>
              </a:rPr>
              <a:t>Juillet</a:t>
            </a:r>
            <a:r>
              <a:rPr lang="fr-FR" sz="1500" b="1" kern="1200" dirty="0">
                <a:latin typeface="Titillium Web" panose="00000500000000000000" pitchFamily="2" charset="0"/>
                <a:ea typeface="Calibri" panose="020F0502020204030204" pitchFamily="34" charset="0"/>
                <a:cs typeface="+mn-cs"/>
              </a:rPr>
              <a:t> 2023 : </a:t>
            </a:r>
          </a:p>
          <a:p>
            <a:pPr marL="527447" lvl="1" indent="-257175">
              <a:spcAft>
                <a:spcPts val="450"/>
              </a:spcAft>
              <a:buFontTx/>
              <a:buChar char="-"/>
              <a:defRPr/>
            </a:pPr>
            <a:r>
              <a:rPr lang="fr-FR" sz="1200" kern="1200" dirty="0">
                <a:solidFill>
                  <a:prstClr val="black"/>
                </a:solidFill>
                <a:latin typeface="Titillium Web" panose="00000500000000000000" pitchFamily="2" charset="0"/>
                <a:ea typeface="+mn-ea"/>
                <a:cs typeface="+mn-cs"/>
              </a:rPr>
              <a:t>Restauration de 1ha de zone humide par la suppression de l’ancienne lagune STEP </a:t>
            </a:r>
            <a:r>
              <a:rPr lang="fr-FR" sz="1200" kern="1200" dirty="0">
                <a:solidFill>
                  <a:prstClr val="black"/>
                </a:solidFill>
                <a:latin typeface="Titillium Web"/>
                <a:ea typeface="+mn-ea"/>
                <a:cs typeface="+mn-cs"/>
              </a:rPr>
              <a:t>et de remblais </a:t>
            </a:r>
            <a:endParaRPr lang="fr-FR" sz="1200" kern="1200" dirty="0">
              <a:solidFill>
                <a:prstClr val="black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marL="527447" lvl="1" indent="-257175">
              <a:spcAft>
                <a:spcPts val="450"/>
              </a:spcAft>
              <a:buFontTx/>
              <a:buChar char="-"/>
              <a:defRPr/>
            </a:pPr>
            <a:r>
              <a:rPr lang="fr-FR" sz="1200" dirty="0">
                <a:solidFill>
                  <a:prstClr val="black"/>
                </a:solidFill>
                <a:latin typeface="Titillium Web" panose="00000500000000000000" pitchFamily="2" charset="0"/>
              </a:rPr>
              <a:t>Remise en talweg </a:t>
            </a:r>
            <a:r>
              <a:rPr lang="fr-FR" sz="1200" kern="1200" dirty="0">
                <a:solidFill>
                  <a:prstClr val="black"/>
                </a:solidFill>
                <a:latin typeface="Titillium Web"/>
                <a:ea typeface="+mn-ea"/>
                <a:cs typeface="+mn-cs"/>
              </a:rPr>
              <a:t>de 80 m de cours d’eau</a:t>
            </a:r>
          </a:p>
          <a:p>
            <a:pPr marL="527447" lvl="1" indent="-257175">
              <a:spcAft>
                <a:spcPts val="450"/>
              </a:spcAft>
              <a:buFontTx/>
              <a:buChar char="-"/>
              <a:defRPr/>
            </a:pPr>
            <a:r>
              <a:rPr lang="fr-FR" sz="1200" kern="1200" dirty="0">
                <a:solidFill>
                  <a:prstClr val="black"/>
                </a:solidFill>
                <a:latin typeface="Titillium Web"/>
                <a:ea typeface="+mn-ea"/>
                <a:cs typeface="+mn-cs"/>
              </a:rPr>
              <a:t>Recharge en granulat sur 200 m de cours d’eau</a:t>
            </a:r>
            <a:endParaRPr lang="fr-FR" sz="1200" kern="1200" dirty="0">
              <a:latin typeface="Titillium Web" panose="00000500000000000000" pitchFamily="2" charset="0"/>
              <a:ea typeface="Calibri" panose="020F0502020204030204" pitchFamily="34" charset="0"/>
              <a:cs typeface="+mn-cs"/>
            </a:endParaRPr>
          </a:p>
          <a:p>
            <a:pPr marL="270272" lvl="1" defTabSz="685800">
              <a:spcAft>
                <a:spcPts val="68"/>
              </a:spcAft>
              <a:buClrTx/>
              <a:defRPr/>
            </a:pPr>
            <a:endParaRPr lang="fr-FR" sz="1050" kern="1200" dirty="0">
              <a:latin typeface="Titillium Web" panose="00000500000000000000" pitchFamily="2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47A462-37E3-50FD-8E23-1DFA595846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95" y="2082937"/>
            <a:ext cx="4337613" cy="12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86E783A-9392-BD56-BB9E-50571CB891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68" y="3470143"/>
            <a:ext cx="2180663" cy="144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FBB42D5-4F0C-DEA8-568A-11F340CD32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398" y="3470143"/>
            <a:ext cx="1931150" cy="144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706ED92-3160-0EDA-68E6-B71E41950C67}"/>
              </a:ext>
            </a:extLst>
          </p:cNvPr>
          <p:cNvSpPr txBox="1"/>
          <p:nvPr/>
        </p:nvSpPr>
        <p:spPr>
          <a:xfrm>
            <a:off x="6416566" y="640066"/>
            <a:ext cx="272743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fr-FR" sz="1350" kern="1200" dirty="0">
                <a:solidFill>
                  <a:srgbClr val="002060"/>
                </a:solidFill>
                <a:latin typeface="Titillium Web" panose="00000500000000000000" pitchFamily="2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Parcelles communales - </a:t>
            </a:r>
            <a:r>
              <a:rPr lang="fr-FR" sz="1050" b="1" dirty="0">
                <a:solidFill>
                  <a:srgbClr val="002060"/>
                </a:solidFill>
                <a:latin typeface="Titillium Web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Irodouër</a:t>
            </a:r>
            <a:endParaRPr lang="fr-FR" sz="1350" kern="1200" dirty="0">
              <a:latin typeface="Titillium We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2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B4F3D-DF2B-B4D8-74A2-DA5354191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13" y="294590"/>
            <a:ext cx="7886700" cy="993775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fr-FR" sz="1500" b="1" cap="all" dirty="0">
                <a:solidFill>
                  <a:srgbClr val="FFFFFF"/>
                </a:solidFill>
                <a:latin typeface="Economica" panose="02000506040000020004" pitchFamily="2" charset="0"/>
                <a:ea typeface="+mn-ea"/>
                <a:cs typeface="+mn-cs"/>
              </a:rPr>
              <a:t>Opportunités</a:t>
            </a:r>
            <a:r>
              <a:rPr lang="en-US" sz="1500" b="1" cap="all" dirty="0">
                <a:solidFill>
                  <a:srgbClr val="FFFFFF"/>
                </a:solidFill>
                <a:latin typeface="Economica" panose="02000506040000020004" pitchFamily="2" charset="0"/>
                <a:ea typeface="+mn-ea"/>
                <a:cs typeface="+mn-cs"/>
              </a:rPr>
              <a:t> de travaux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56882B0-AD48-7AE6-4A8C-BC660F4D3BAD}"/>
              </a:ext>
            </a:extLst>
          </p:cNvPr>
          <p:cNvGrpSpPr/>
          <p:nvPr/>
        </p:nvGrpSpPr>
        <p:grpSpPr>
          <a:xfrm>
            <a:off x="193585" y="1392932"/>
            <a:ext cx="7147620" cy="3270405"/>
            <a:chOff x="295917" y="921579"/>
            <a:chExt cx="9530160" cy="436054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3ECDBD2-833E-524D-B7FD-4EACA402E5FF}"/>
                </a:ext>
              </a:extLst>
            </p:cNvPr>
            <p:cNvGrpSpPr/>
            <p:nvPr/>
          </p:nvGrpSpPr>
          <p:grpSpPr>
            <a:xfrm>
              <a:off x="295917" y="921579"/>
              <a:ext cx="9530160" cy="4360540"/>
              <a:chOff x="460320" y="912545"/>
              <a:chExt cx="7514234" cy="3381404"/>
            </a:xfrm>
          </p:grpSpPr>
          <p:pic>
            <p:nvPicPr>
              <p:cNvPr id="4" name="Espace réservé du contenu 12">
                <a:extLst>
                  <a:ext uri="{FF2B5EF4-FFF2-40B4-BE49-F238E27FC236}">
                    <a16:creationId xmlns:a16="http://schemas.microsoft.com/office/drawing/2014/main" id="{E377A476-0348-A4DA-F3C7-6E1774DBAB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460320" y="912545"/>
                <a:ext cx="7514234" cy="33814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" name="Forme libre : forme 2">
                <a:extLst>
                  <a:ext uri="{FF2B5EF4-FFF2-40B4-BE49-F238E27FC236}">
                    <a16:creationId xmlns:a16="http://schemas.microsoft.com/office/drawing/2014/main" id="{AE9C570F-5EAA-50B4-378F-31524C39AE8F}"/>
                  </a:ext>
                </a:extLst>
              </p:cNvPr>
              <p:cNvSpPr/>
              <p:nvPr/>
            </p:nvSpPr>
            <p:spPr>
              <a:xfrm>
                <a:off x="2600960" y="1442102"/>
                <a:ext cx="3855720" cy="595109"/>
              </a:xfrm>
              <a:custGeom>
                <a:avLst/>
                <a:gdLst>
                  <a:gd name="connsiteX0" fmla="*/ 0 w 3855720"/>
                  <a:gd name="connsiteY0" fmla="*/ 539097 h 595109"/>
                  <a:gd name="connsiteX1" fmla="*/ 162559 w 3855720"/>
                  <a:gd name="connsiteY1" fmla="*/ 442576 h 595109"/>
                  <a:gd name="connsiteX2" fmla="*/ 223519 w 3855720"/>
                  <a:gd name="connsiteY2" fmla="*/ 340977 h 595109"/>
                  <a:gd name="connsiteX3" fmla="*/ 396239 w 3855720"/>
                  <a:gd name="connsiteY3" fmla="*/ 315577 h 595109"/>
                  <a:gd name="connsiteX4" fmla="*/ 528319 w 3855720"/>
                  <a:gd name="connsiteY4" fmla="*/ 285097 h 595109"/>
                  <a:gd name="connsiteX5" fmla="*/ 563879 w 3855720"/>
                  <a:gd name="connsiteY5" fmla="*/ 198737 h 595109"/>
                  <a:gd name="connsiteX6" fmla="*/ 767079 w 3855720"/>
                  <a:gd name="connsiteY6" fmla="*/ 168257 h 595109"/>
                  <a:gd name="connsiteX7" fmla="*/ 868679 w 3855720"/>
                  <a:gd name="connsiteY7" fmla="*/ 71737 h 595109"/>
                  <a:gd name="connsiteX8" fmla="*/ 1051559 w 3855720"/>
                  <a:gd name="connsiteY8" fmla="*/ 56497 h 595109"/>
                  <a:gd name="connsiteX9" fmla="*/ 1153159 w 3855720"/>
                  <a:gd name="connsiteY9" fmla="*/ 617 h 595109"/>
                  <a:gd name="connsiteX10" fmla="*/ 1290319 w 3855720"/>
                  <a:gd name="connsiteY10" fmla="*/ 97137 h 595109"/>
                  <a:gd name="connsiteX11" fmla="*/ 1376679 w 3855720"/>
                  <a:gd name="connsiteY11" fmla="*/ 81897 h 595109"/>
                  <a:gd name="connsiteX12" fmla="*/ 1463039 w 3855720"/>
                  <a:gd name="connsiteY12" fmla="*/ 153017 h 595109"/>
                  <a:gd name="connsiteX13" fmla="*/ 1681479 w 3855720"/>
                  <a:gd name="connsiteY13" fmla="*/ 112377 h 595109"/>
                  <a:gd name="connsiteX14" fmla="*/ 1818639 w 3855720"/>
                  <a:gd name="connsiteY14" fmla="*/ 173337 h 595109"/>
                  <a:gd name="connsiteX15" fmla="*/ 1945639 w 3855720"/>
                  <a:gd name="connsiteY15" fmla="*/ 147937 h 595109"/>
                  <a:gd name="connsiteX16" fmla="*/ 2057399 w 3855720"/>
                  <a:gd name="connsiteY16" fmla="*/ 234297 h 595109"/>
                  <a:gd name="connsiteX17" fmla="*/ 2138679 w 3855720"/>
                  <a:gd name="connsiteY17" fmla="*/ 249537 h 595109"/>
                  <a:gd name="connsiteX18" fmla="*/ 2245359 w 3855720"/>
                  <a:gd name="connsiteY18" fmla="*/ 361297 h 595109"/>
                  <a:gd name="connsiteX19" fmla="*/ 2336799 w 3855720"/>
                  <a:gd name="connsiteY19" fmla="*/ 346057 h 595109"/>
                  <a:gd name="connsiteX20" fmla="*/ 2443479 w 3855720"/>
                  <a:gd name="connsiteY20" fmla="*/ 401937 h 595109"/>
                  <a:gd name="connsiteX21" fmla="*/ 2534919 w 3855720"/>
                  <a:gd name="connsiteY21" fmla="*/ 407017 h 595109"/>
                  <a:gd name="connsiteX22" fmla="*/ 2626359 w 3855720"/>
                  <a:gd name="connsiteY22" fmla="*/ 483217 h 595109"/>
                  <a:gd name="connsiteX23" fmla="*/ 2768599 w 3855720"/>
                  <a:gd name="connsiteY23" fmla="*/ 473057 h 595109"/>
                  <a:gd name="connsiteX24" fmla="*/ 2900679 w 3855720"/>
                  <a:gd name="connsiteY24" fmla="*/ 544177 h 595109"/>
                  <a:gd name="connsiteX25" fmla="*/ 3017519 w 3855720"/>
                  <a:gd name="connsiteY25" fmla="*/ 528937 h 595109"/>
                  <a:gd name="connsiteX26" fmla="*/ 3210559 w 3855720"/>
                  <a:gd name="connsiteY26" fmla="*/ 574657 h 595109"/>
                  <a:gd name="connsiteX27" fmla="*/ 3322319 w 3855720"/>
                  <a:gd name="connsiteY27" fmla="*/ 528937 h 595109"/>
                  <a:gd name="connsiteX28" fmla="*/ 3474719 w 3855720"/>
                  <a:gd name="connsiteY28" fmla="*/ 584817 h 595109"/>
                  <a:gd name="connsiteX29" fmla="*/ 3581399 w 3855720"/>
                  <a:gd name="connsiteY29" fmla="*/ 579737 h 595109"/>
                  <a:gd name="connsiteX30" fmla="*/ 3698239 w 3855720"/>
                  <a:gd name="connsiteY30" fmla="*/ 594977 h 595109"/>
                  <a:gd name="connsiteX31" fmla="*/ 3855720 w 3855720"/>
                  <a:gd name="connsiteY31" fmla="*/ 569577 h 59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855720" h="595109" extrusionOk="0">
                    <a:moveTo>
                      <a:pt x="0" y="539097"/>
                    </a:moveTo>
                    <a:cubicBezTo>
                      <a:pt x="36395" y="497926"/>
                      <a:pt x="132038" y="496427"/>
                      <a:pt x="162559" y="442576"/>
                    </a:cubicBezTo>
                    <a:cubicBezTo>
                      <a:pt x="214430" y="421532"/>
                      <a:pt x="186767" y="370211"/>
                      <a:pt x="223519" y="340977"/>
                    </a:cubicBezTo>
                    <a:cubicBezTo>
                      <a:pt x="276404" y="331770"/>
                      <a:pt x="324297" y="323872"/>
                      <a:pt x="396239" y="315577"/>
                    </a:cubicBezTo>
                    <a:cubicBezTo>
                      <a:pt x="438360" y="316086"/>
                      <a:pt x="504359" y="327365"/>
                      <a:pt x="528319" y="285097"/>
                    </a:cubicBezTo>
                    <a:cubicBezTo>
                      <a:pt x="576649" y="273048"/>
                      <a:pt x="503169" y="230755"/>
                      <a:pt x="563879" y="198737"/>
                    </a:cubicBezTo>
                    <a:cubicBezTo>
                      <a:pt x="594713" y="215850"/>
                      <a:pt x="680875" y="195111"/>
                      <a:pt x="767079" y="168257"/>
                    </a:cubicBezTo>
                    <a:cubicBezTo>
                      <a:pt x="832319" y="141800"/>
                      <a:pt x="835629" y="97927"/>
                      <a:pt x="868679" y="71737"/>
                    </a:cubicBezTo>
                    <a:cubicBezTo>
                      <a:pt x="927156" y="69669"/>
                      <a:pt x="989180" y="82584"/>
                      <a:pt x="1051559" y="56497"/>
                    </a:cubicBezTo>
                    <a:cubicBezTo>
                      <a:pt x="1085470" y="49059"/>
                      <a:pt x="1123098" y="6718"/>
                      <a:pt x="1153159" y="617"/>
                    </a:cubicBezTo>
                    <a:cubicBezTo>
                      <a:pt x="1202661" y="10308"/>
                      <a:pt x="1254842" y="100313"/>
                      <a:pt x="1290319" y="97137"/>
                    </a:cubicBezTo>
                    <a:cubicBezTo>
                      <a:pt x="1333428" y="98340"/>
                      <a:pt x="1355017" y="62527"/>
                      <a:pt x="1376679" y="81897"/>
                    </a:cubicBezTo>
                    <a:cubicBezTo>
                      <a:pt x="1410619" y="108639"/>
                      <a:pt x="1419241" y="139973"/>
                      <a:pt x="1463039" y="153017"/>
                    </a:cubicBezTo>
                    <a:cubicBezTo>
                      <a:pt x="1532382" y="155561"/>
                      <a:pt x="1637354" y="99278"/>
                      <a:pt x="1681479" y="112377"/>
                    </a:cubicBezTo>
                    <a:cubicBezTo>
                      <a:pt x="1721129" y="100294"/>
                      <a:pt x="1764687" y="157798"/>
                      <a:pt x="1818639" y="173337"/>
                    </a:cubicBezTo>
                    <a:cubicBezTo>
                      <a:pt x="1858275" y="197319"/>
                      <a:pt x="1912466" y="127312"/>
                      <a:pt x="1945639" y="147937"/>
                    </a:cubicBezTo>
                    <a:cubicBezTo>
                      <a:pt x="2004008" y="163782"/>
                      <a:pt x="2019635" y="198744"/>
                      <a:pt x="2057399" y="234297"/>
                    </a:cubicBezTo>
                    <a:cubicBezTo>
                      <a:pt x="2091151" y="238806"/>
                      <a:pt x="2120686" y="223283"/>
                      <a:pt x="2138679" y="249537"/>
                    </a:cubicBezTo>
                    <a:cubicBezTo>
                      <a:pt x="2181682" y="279071"/>
                      <a:pt x="2211365" y="361916"/>
                      <a:pt x="2245359" y="361297"/>
                    </a:cubicBezTo>
                    <a:cubicBezTo>
                      <a:pt x="2269499" y="390801"/>
                      <a:pt x="2305627" y="328007"/>
                      <a:pt x="2336799" y="346057"/>
                    </a:cubicBezTo>
                    <a:cubicBezTo>
                      <a:pt x="2365638" y="359421"/>
                      <a:pt x="2414606" y="398460"/>
                      <a:pt x="2443479" y="401937"/>
                    </a:cubicBezTo>
                    <a:cubicBezTo>
                      <a:pt x="2469310" y="414393"/>
                      <a:pt x="2497614" y="385035"/>
                      <a:pt x="2534919" y="407017"/>
                    </a:cubicBezTo>
                    <a:cubicBezTo>
                      <a:pt x="2568153" y="407290"/>
                      <a:pt x="2602552" y="462864"/>
                      <a:pt x="2626359" y="483217"/>
                    </a:cubicBezTo>
                    <a:cubicBezTo>
                      <a:pt x="2640749" y="493287"/>
                      <a:pt x="2709955" y="469885"/>
                      <a:pt x="2768599" y="473057"/>
                    </a:cubicBezTo>
                    <a:cubicBezTo>
                      <a:pt x="2793610" y="468180"/>
                      <a:pt x="2847253" y="528548"/>
                      <a:pt x="2900679" y="544177"/>
                    </a:cubicBezTo>
                    <a:cubicBezTo>
                      <a:pt x="2945260" y="531706"/>
                      <a:pt x="2989736" y="513376"/>
                      <a:pt x="3017519" y="528937"/>
                    </a:cubicBezTo>
                    <a:cubicBezTo>
                      <a:pt x="3062961" y="547793"/>
                      <a:pt x="3166569" y="585591"/>
                      <a:pt x="3210559" y="574657"/>
                    </a:cubicBezTo>
                    <a:cubicBezTo>
                      <a:pt x="3237305" y="561856"/>
                      <a:pt x="3258125" y="518823"/>
                      <a:pt x="3322319" y="528937"/>
                    </a:cubicBezTo>
                    <a:cubicBezTo>
                      <a:pt x="3377132" y="541257"/>
                      <a:pt x="3423660" y="591319"/>
                      <a:pt x="3474719" y="584817"/>
                    </a:cubicBezTo>
                    <a:cubicBezTo>
                      <a:pt x="3510384" y="581435"/>
                      <a:pt x="3550572" y="585435"/>
                      <a:pt x="3581399" y="579737"/>
                    </a:cubicBezTo>
                    <a:cubicBezTo>
                      <a:pt x="3621247" y="594894"/>
                      <a:pt x="3652538" y="580520"/>
                      <a:pt x="3698239" y="594977"/>
                    </a:cubicBezTo>
                    <a:cubicBezTo>
                      <a:pt x="3761869" y="596940"/>
                      <a:pt x="3773757" y="580855"/>
                      <a:pt x="3855720" y="569577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  <a:extLst>
                  <a:ext uri="{C807C97D-BFC1-408E-A445-0C87EB9F89A2}">
                    <ask:lineSketchStyleProps xmlns:ask="http://schemas.microsoft.com/office/drawing/2018/sketchyshapes" sd="2586134695">
                      <a:custGeom>
                        <a:avLst/>
                        <a:gdLst>
                          <a:gd name="connsiteX0" fmla="*/ 0 w 3667602"/>
                          <a:gd name="connsiteY0" fmla="*/ 521401 h 575574"/>
                          <a:gd name="connsiteX1" fmla="*/ 154628 w 3667602"/>
                          <a:gd name="connsiteY1" fmla="*/ 428049 h 575574"/>
                          <a:gd name="connsiteX2" fmla="*/ 212614 w 3667602"/>
                          <a:gd name="connsiteY2" fmla="*/ 329785 h 575574"/>
                          <a:gd name="connsiteX3" fmla="*/ 376907 w 3667602"/>
                          <a:gd name="connsiteY3" fmla="*/ 305218 h 575574"/>
                          <a:gd name="connsiteX4" fmla="*/ 502543 w 3667602"/>
                          <a:gd name="connsiteY4" fmla="*/ 275739 h 575574"/>
                          <a:gd name="connsiteX5" fmla="*/ 536368 w 3667602"/>
                          <a:gd name="connsiteY5" fmla="*/ 192214 h 575574"/>
                          <a:gd name="connsiteX6" fmla="*/ 729654 w 3667602"/>
                          <a:gd name="connsiteY6" fmla="*/ 162734 h 575574"/>
                          <a:gd name="connsiteX7" fmla="*/ 826297 w 3667602"/>
                          <a:gd name="connsiteY7" fmla="*/ 69383 h 575574"/>
                          <a:gd name="connsiteX8" fmla="*/ 1000255 w 3667602"/>
                          <a:gd name="connsiteY8" fmla="*/ 54643 h 575574"/>
                          <a:gd name="connsiteX9" fmla="*/ 1096898 w 3667602"/>
                          <a:gd name="connsiteY9" fmla="*/ 597 h 575574"/>
                          <a:gd name="connsiteX10" fmla="*/ 1227366 w 3667602"/>
                          <a:gd name="connsiteY10" fmla="*/ 93949 h 575574"/>
                          <a:gd name="connsiteX11" fmla="*/ 1309512 w 3667602"/>
                          <a:gd name="connsiteY11" fmla="*/ 79209 h 575574"/>
                          <a:gd name="connsiteX12" fmla="*/ 1391659 w 3667602"/>
                          <a:gd name="connsiteY12" fmla="*/ 147995 h 575574"/>
                          <a:gd name="connsiteX13" fmla="*/ 1599441 w 3667602"/>
                          <a:gd name="connsiteY13" fmla="*/ 108689 h 575574"/>
                          <a:gd name="connsiteX14" fmla="*/ 1729909 w 3667602"/>
                          <a:gd name="connsiteY14" fmla="*/ 167648 h 575574"/>
                          <a:gd name="connsiteX15" fmla="*/ 1850713 w 3667602"/>
                          <a:gd name="connsiteY15" fmla="*/ 143081 h 575574"/>
                          <a:gd name="connsiteX16" fmla="*/ 1957020 w 3667602"/>
                          <a:gd name="connsiteY16" fmla="*/ 226606 h 575574"/>
                          <a:gd name="connsiteX17" fmla="*/ 2034335 w 3667602"/>
                          <a:gd name="connsiteY17" fmla="*/ 241346 h 575574"/>
                          <a:gd name="connsiteX18" fmla="*/ 2135810 w 3667602"/>
                          <a:gd name="connsiteY18" fmla="*/ 349438 h 575574"/>
                          <a:gd name="connsiteX19" fmla="*/ 2222789 w 3667602"/>
                          <a:gd name="connsiteY19" fmla="*/ 334698 h 575574"/>
                          <a:gd name="connsiteX20" fmla="*/ 2324264 w 3667602"/>
                          <a:gd name="connsiteY20" fmla="*/ 388744 h 575574"/>
                          <a:gd name="connsiteX21" fmla="*/ 2411242 w 3667602"/>
                          <a:gd name="connsiteY21" fmla="*/ 393657 h 575574"/>
                          <a:gd name="connsiteX22" fmla="*/ 2498221 w 3667602"/>
                          <a:gd name="connsiteY22" fmla="*/ 467355 h 575574"/>
                          <a:gd name="connsiteX23" fmla="*/ 2633521 w 3667602"/>
                          <a:gd name="connsiteY23" fmla="*/ 457529 h 575574"/>
                          <a:gd name="connsiteX24" fmla="*/ 2759157 w 3667602"/>
                          <a:gd name="connsiteY24" fmla="*/ 526314 h 575574"/>
                          <a:gd name="connsiteX25" fmla="*/ 2870297 w 3667602"/>
                          <a:gd name="connsiteY25" fmla="*/ 511575 h 575574"/>
                          <a:gd name="connsiteX26" fmla="*/ 3053918 w 3667602"/>
                          <a:gd name="connsiteY26" fmla="*/ 555794 h 575574"/>
                          <a:gd name="connsiteX27" fmla="*/ 3160226 w 3667602"/>
                          <a:gd name="connsiteY27" fmla="*/ 511575 h 575574"/>
                          <a:gd name="connsiteX28" fmla="*/ 3305190 w 3667602"/>
                          <a:gd name="connsiteY28" fmla="*/ 565620 h 575574"/>
                          <a:gd name="connsiteX29" fmla="*/ 3406665 w 3667602"/>
                          <a:gd name="connsiteY29" fmla="*/ 560707 h 575574"/>
                          <a:gd name="connsiteX30" fmla="*/ 3517805 w 3667602"/>
                          <a:gd name="connsiteY30" fmla="*/ 575447 h 575574"/>
                          <a:gd name="connsiteX31" fmla="*/ 3667602 w 3667602"/>
                          <a:gd name="connsiteY31" fmla="*/ 550881 h 5755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3667602" h="575574" extrusionOk="0">
                            <a:moveTo>
                              <a:pt x="0" y="521401"/>
                            </a:moveTo>
                            <a:cubicBezTo>
                              <a:pt x="42644" y="484525"/>
                              <a:pt x="122620" y="470694"/>
                              <a:pt x="154628" y="428049"/>
                            </a:cubicBezTo>
                            <a:cubicBezTo>
                              <a:pt x="198733" y="403315"/>
                              <a:pt x="176726" y="354566"/>
                              <a:pt x="212614" y="329785"/>
                            </a:cubicBezTo>
                            <a:cubicBezTo>
                              <a:pt x="262026" y="320092"/>
                              <a:pt x="310481" y="313340"/>
                              <a:pt x="376907" y="305218"/>
                            </a:cubicBezTo>
                            <a:cubicBezTo>
                              <a:pt x="420909" y="301147"/>
                              <a:pt x="478239" y="307761"/>
                              <a:pt x="502543" y="275739"/>
                            </a:cubicBezTo>
                            <a:cubicBezTo>
                              <a:pt x="537239" y="259907"/>
                              <a:pt x="489765" y="216342"/>
                              <a:pt x="536368" y="192214"/>
                            </a:cubicBezTo>
                            <a:cubicBezTo>
                              <a:pt x="569663" y="192250"/>
                              <a:pt x="659090" y="186829"/>
                              <a:pt x="729654" y="162734"/>
                            </a:cubicBezTo>
                            <a:cubicBezTo>
                              <a:pt x="785088" y="139626"/>
                              <a:pt x="792585" y="93484"/>
                              <a:pt x="826297" y="69383"/>
                            </a:cubicBezTo>
                            <a:cubicBezTo>
                              <a:pt x="879720" y="64014"/>
                              <a:pt x="947674" y="73308"/>
                              <a:pt x="1000255" y="54643"/>
                            </a:cubicBezTo>
                            <a:cubicBezTo>
                              <a:pt x="1035763" y="46361"/>
                              <a:pt x="1065521" y="2720"/>
                              <a:pt x="1096898" y="597"/>
                            </a:cubicBezTo>
                            <a:cubicBezTo>
                              <a:pt x="1136991" y="7830"/>
                              <a:pt x="1193330" y="94226"/>
                              <a:pt x="1227366" y="93949"/>
                            </a:cubicBezTo>
                            <a:cubicBezTo>
                              <a:pt x="1265866" y="100520"/>
                              <a:pt x="1285023" y="66061"/>
                              <a:pt x="1309512" y="79209"/>
                            </a:cubicBezTo>
                            <a:cubicBezTo>
                              <a:pt x="1340577" y="100854"/>
                              <a:pt x="1347425" y="138366"/>
                              <a:pt x="1391659" y="147995"/>
                            </a:cubicBezTo>
                            <a:cubicBezTo>
                              <a:pt x="1451054" y="151373"/>
                              <a:pt x="1551588" y="99863"/>
                              <a:pt x="1599441" y="108689"/>
                            </a:cubicBezTo>
                            <a:cubicBezTo>
                              <a:pt x="1643048" y="101751"/>
                              <a:pt x="1686298" y="160222"/>
                              <a:pt x="1729909" y="167648"/>
                            </a:cubicBezTo>
                            <a:cubicBezTo>
                              <a:pt x="1769130" y="184453"/>
                              <a:pt x="1816940" y="126710"/>
                              <a:pt x="1850713" y="143081"/>
                            </a:cubicBezTo>
                            <a:cubicBezTo>
                              <a:pt x="1897948" y="155818"/>
                              <a:pt x="1922939" y="198495"/>
                              <a:pt x="1957020" y="226606"/>
                            </a:cubicBezTo>
                            <a:cubicBezTo>
                              <a:pt x="1988595" y="235245"/>
                              <a:pt x="2013427" y="217434"/>
                              <a:pt x="2034335" y="241346"/>
                            </a:cubicBezTo>
                            <a:cubicBezTo>
                              <a:pt x="2071294" y="267011"/>
                              <a:pt x="2103908" y="342454"/>
                              <a:pt x="2135810" y="349438"/>
                            </a:cubicBezTo>
                            <a:cubicBezTo>
                              <a:pt x="2160632" y="375097"/>
                              <a:pt x="2192645" y="320323"/>
                              <a:pt x="2222789" y="334698"/>
                            </a:cubicBezTo>
                            <a:cubicBezTo>
                              <a:pt x="2250648" y="346936"/>
                              <a:pt x="2295822" y="383762"/>
                              <a:pt x="2324264" y="388744"/>
                            </a:cubicBezTo>
                            <a:cubicBezTo>
                              <a:pt x="2352378" y="399636"/>
                              <a:pt x="2377717" y="374880"/>
                              <a:pt x="2411242" y="393657"/>
                            </a:cubicBezTo>
                            <a:cubicBezTo>
                              <a:pt x="2441933" y="398471"/>
                              <a:pt x="2470210" y="451061"/>
                              <a:pt x="2498221" y="467355"/>
                            </a:cubicBezTo>
                            <a:cubicBezTo>
                              <a:pt x="2518824" y="477365"/>
                              <a:pt x="2582796" y="451658"/>
                              <a:pt x="2633521" y="457529"/>
                            </a:cubicBezTo>
                            <a:cubicBezTo>
                              <a:pt x="2666712" y="459765"/>
                              <a:pt x="2709633" y="511899"/>
                              <a:pt x="2759157" y="526314"/>
                            </a:cubicBezTo>
                            <a:cubicBezTo>
                              <a:pt x="2800935" y="518782"/>
                              <a:pt x="2835551" y="500258"/>
                              <a:pt x="2870297" y="511575"/>
                            </a:cubicBezTo>
                            <a:cubicBezTo>
                              <a:pt x="2915109" y="526190"/>
                              <a:pt x="3008474" y="560469"/>
                              <a:pt x="3053918" y="555794"/>
                            </a:cubicBezTo>
                            <a:cubicBezTo>
                              <a:pt x="3084604" y="546272"/>
                              <a:pt x="3101977" y="502997"/>
                              <a:pt x="3160226" y="511575"/>
                            </a:cubicBezTo>
                            <a:cubicBezTo>
                              <a:pt x="3206506" y="517594"/>
                              <a:pt x="3257636" y="569936"/>
                              <a:pt x="3305190" y="565620"/>
                            </a:cubicBezTo>
                            <a:cubicBezTo>
                              <a:pt x="3341159" y="565645"/>
                              <a:pt x="3376072" y="564726"/>
                              <a:pt x="3406665" y="560707"/>
                            </a:cubicBezTo>
                            <a:cubicBezTo>
                              <a:pt x="3443843" y="571529"/>
                              <a:pt x="3474330" y="564528"/>
                              <a:pt x="3517805" y="575447"/>
                            </a:cubicBezTo>
                            <a:cubicBezTo>
                              <a:pt x="3575898" y="576837"/>
                              <a:pt x="3592226" y="561846"/>
                              <a:pt x="3667602" y="550881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cxnSp>
            <p:nvCxnSpPr>
              <p:cNvPr id="8" name="Connecteur droit avec flèche 7">
                <a:extLst>
                  <a:ext uri="{FF2B5EF4-FFF2-40B4-BE49-F238E27FC236}">
                    <a16:creationId xmlns:a16="http://schemas.microsoft.com/office/drawing/2014/main" id="{8F84A56C-A8F1-7F2E-B61B-DE41A4837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4620" y="2232660"/>
                <a:ext cx="378206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F8A6C2-BA57-28AA-FFCA-71FE137102A1}"/>
                  </a:ext>
                </a:extLst>
              </p:cNvPr>
              <p:cNvSpPr txBox="1"/>
              <p:nvPr/>
            </p:nvSpPr>
            <p:spPr>
              <a:xfrm>
                <a:off x="3100488" y="2232661"/>
                <a:ext cx="3350092" cy="262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</a:rPr>
                  <a:t>Remise en talweg : 950 m</a:t>
                </a:r>
              </a:p>
            </p:txBody>
          </p:sp>
        </p:grp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11A55CBF-1DA8-772A-B460-3BCFECB32634}"/>
                </a:ext>
              </a:extLst>
            </p:cNvPr>
            <p:cNvSpPr/>
            <p:nvPr/>
          </p:nvSpPr>
          <p:spPr>
            <a:xfrm>
              <a:off x="2708666" y="2582694"/>
              <a:ext cx="628842" cy="1400783"/>
            </a:xfrm>
            <a:custGeom>
              <a:avLst/>
              <a:gdLst>
                <a:gd name="connsiteX0" fmla="*/ 0 w 628842"/>
                <a:gd name="connsiteY0" fmla="*/ 0 h 1400783"/>
                <a:gd name="connsiteX1" fmla="*/ 175098 w 628842"/>
                <a:gd name="connsiteY1" fmla="*/ 165370 h 1400783"/>
                <a:gd name="connsiteX2" fmla="*/ 204281 w 628842"/>
                <a:gd name="connsiteY2" fmla="*/ 398834 h 1400783"/>
                <a:gd name="connsiteX3" fmla="*/ 418290 w 628842"/>
                <a:gd name="connsiteY3" fmla="*/ 535021 h 1400783"/>
                <a:gd name="connsiteX4" fmla="*/ 505839 w 628842"/>
                <a:gd name="connsiteY4" fmla="*/ 710119 h 1400783"/>
                <a:gd name="connsiteX5" fmla="*/ 486383 w 628842"/>
                <a:gd name="connsiteY5" fmla="*/ 963038 h 1400783"/>
                <a:gd name="connsiteX6" fmla="*/ 622571 w 628842"/>
                <a:gd name="connsiteY6" fmla="*/ 1108953 h 1400783"/>
                <a:gd name="connsiteX7" fmla="*/ 593388 w 628842"/>
                <a:gd name="connsiteY7" fmla="*/ 1400783 h 140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842" h="1400783">
                  <a:moveTo>
                    <a:pt x="0" y="0"/>
                  </a:moveTo>
                  <a:cubicBezTo>
                    <a:pt x="70525" y="49449"/>
                    <a:pt x="141051" y="98898"/>
                    <a:pt x="175098" y="165370"/>
                  </a:cubicBezTo>
                  <a:cubicBezTo>
                    <a:pt x="209145" y="231842"/>
                    <a:pt x="163749" y="337226"/>
                    <a:pt x="204281" y="398834"/>
                  </a:cubicBezTo>
                  <a:cubicBezTo>
                    <a:pt x="244813" y="460442"/>
                    <a:pt x="368030" y="483140"/>
                    <a:pt x="418290" y="535021"/>
                  </a:cubicBezTo>
                  <a:cubicBezTo>
                    <a:pt x="468550" y="586902"/>
                    <a:pt x="494490" y="638783"/>
                    <a:pt x="505839" y="710119"/>
                  </a:cubicBezTo>
                  <a:cubicBezTo>
                    <a:pt x="517188" y="781455"/>
                    <a:pt x="466928" y="896566"/>
                    <a:pt x="486383" y="963038"/>
                  </a:cubicBezTo>
                  <a:cubicBezTo>
                    <a:pt x="505838" y="1029510"/>
                    <a:pt x="604737" y="1035996"/>
                    <a:pt x="622571" y="1108953"/>
                  </a:cubicBezTo>
                  <a:cubicBezTo>
                    <a:pt x="640405" y="1181910"/>
                    <a:pt x="616896" y="1291346"/>
                    <a:pt x="593388" y="1400783"/>
                  </a:cubicBezTo>
                </a:path>
              </a:pathLst>
            </a:cu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861D8C5A-472C-6D6B-B8F6-AC51AB3930E7}"/>
                </a:ext>
              </a:extLst>
            </p:cNvPr>
            <p:cNvCxnSpPr>
              <a:cxnSpLocks/>
            </p:cNvCxnSpPr>
            <p:nvPr/>
          </p:nvCxnSpPr>
          <p:spPr>
            <a:xfrm>
              <a:off x="2623432" y="2635311"/>
              <a:ext cx="556616" cy="138942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4060E29-98EF-1E18-67C4-3D8C249D15A0}"/>
                </a:ext>
              </a:extLst>
            </p:cNvPr>
            <p:cNvSpPr txBox="1"/>
            <p:nvPr/>
          </p:nvSpPr>
          <p:spPr>
            <a:xfrm>
              <a:off x="1414545" y="2996767"/>
              <a:ext cx="1551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Reméandrage et recharge : 300 m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834FA7D-C0E5-9160-331B-2557136FB24D}"/>
              </a:ext>
            </a:extLst>
          </p:cNvPr>
          <p:cNvSpPr txBox="1"/>
          <p:nvPr/>
        </p:nvSpPr>
        <p:spPr>
          <a:xfrm>
            <a:off x="2587773" y="4720754"/>
            <a:ext cx="4697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tillium Web" panose="00000400000000000000" pitchFamily="2" charset="0"/>
              </a:rPr>
              <a:t>Irodouër</a:t>
            </a:r>
            <a:r>
              <a:rPr lang="en-US" sz="1800" dirty="0">
                <a:latin typeface="Titillium Web" panose="00000400000000000000" pitchFamily="2" charset="0"/>
              </a:rPr>
              <a:t> – Affluent Perron</a:t>
            </a:r>
            <a:endParaRPr lang="fr-FR" sz="1800" dirty="0">
              <a:latin typeface="Titillium Web" panose="00000400000000000000" pitchFamily="2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6CA6C4A-AAF9-9808-C766-552021C01443}"/>
              </a:ext>
            </a:extLst>
          </p:cNvPr>
          <p:cNvGrpSpPr/>
          <p:nvPr/>
        </p:nvGrpSpPr>
        <p:grpSpPr>
          <a:xfrm>
            <a:off x="1899507" y="1650168"/>
            <a:ext cx="2331720" cy="2183400"/>
            <a:chOff x="2570480" y="1264560"/>
            <a:chExt cx="3108960" cy="291120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E048087-7BBF-7D41-F0A5-9DB6555B0C58}"/>
                </a:ext>
              </a:extLst>
            </p:cNvPr>
            <p:cNvSpPr/>
            <p:nvPr/>
          </p:nvSpPr>
          <p:spPr>
            <a:xfrm>
              <a:off x="2570480" y="1452880"/>
              <a:ext cx="3108960" cy="2722880"/>
            </a:xfrm>
            <a:custGeom>
              <a:avLst/>
              <a:gdLst>
                <a:gd name="connsiteX0" fmla="*/ 284480 w 3108960"/>
                <a:gd name="connsiteY0" fmla="*/ 650240 h 2722880"/>
                <a:gd name="connsiteX1" fmla="*/ 1717040 w 3108960"/>
                <a:gd name="connsiteY1" fmla="*/ 0 h 2722880"/>
                <a:gd name="connsiteX2" fmla="*/ 3108960 w 3108960"/>
                <a:gd name="connsiteY2" fmla="*/ 203200 h 2722880"/>
                <a:gd name="connsiteX3" fmla="*/ 3048000 w 3108960"/>
                <a:gd name="connsiteY3" fmla="*/ 701040 h 2722880"/>
                <a:gd name="connsiteX4" fmla="*/ 1696720 w 3108960"/>
                <a:gd name="connsiteY4" fmla="*/ 619760 h 2722880"/>
                <a:gd name="connsiteX5" fmla="*/ 711200 w 3108960"/>
                <a:gd name="connsiteY5" fmla="*/ 1087120 h 2722880"/>
                <a:gd name="connsiteX6" fmla="*/ 1016000 w 3108960"/>
                <a:gd name="connsiteY6" fmla="*/ 2600960 h 2722880"/>
                <a:gd name="connsiteX7" fmla="*/ 548640 w 3108960"/>
                <a:gd name="connsiteY7" fmla="*/ 2722880 h 2722880"/>
                <a:gd name="connsiteX8" fmla="*/ 0 w 3108960"/>
                <a:gd name="connsiteY8" fmla="*/ 1127760 h 2722880"/>
                <a:gd name="connsiteX9" fmla="*/ 111760 w 3108960"/>
                <a:gd name="connsiteY9" fmla="*/ 894080 h 2722880"/>
                <a:gd name="connsiteX10" fmla="*/ 386080 w 3108960"/>
                <a:gd name="connsiteY10" fmla="*/ 609600 h 2722880"/>
                <a:gd name="connsiteX11" fmla="*/ 548640 w 3108960"/>
                <a:gd name="connsiteY11" fmla="*/ 538480 h 2722880"/>
                <a:gd name="connsiteX0" fmla="*/ 1717040 w 3108960"/>
                <a:gd name="connsiteY0" fmla="*/ 0 h 2722880"/>
                <a:gd name="connsiteX1" fmla="*/ 3108960 w 3108960"/>
                <a:gd name="connsiteY1" fmla="*/ 203200 h 2722880"/>
                <a:gd name="connsiteX2" fmla="*/ 3048000 w 3108960"/>
                <a:gd name="connsiteY2" fmla="*/ 701040 h 2722880"/>
                <a:gd name="connsiteX3" fmla="*/ 1696720 w 3108960"/>
                <a:gd name="connsiteY3" fmla="*/ 619760 h 2722880"/>
                <a:gd name="connsiteX4" fmla="*/ 711200 w 3108960"/>
                <a:gd name="connsiteY4" fmla="*/ 1087120 h 2722880"/>
                <a:gd name="connsiteX5" fmla="*/ 1016000 w 3108960"/>
                <a:gd name="connsiteY5" fmla="*/ 2600960 h 2722880"/>
                <a:gd name="connsiteX6" fmla="*/ 548640 w 3108960"/>
                <a:gd name="connsiteY6" fmla="*/ 2722880 h 2722880"/>
                <a:gd name="connsiteX7" fmla="*/ 0 w 3108960"/>
                <a:gd name="connsiteY7" fmla="*/ 1127760 h 2722880"/>
                <a:gd name="connsiteX8" fmla="*/ 111760 w 3108960"/>
                <a:gd name="connsiteY8" fmla="*/ 894080 h 2722880"/>
                <a:gd name="connsiteX9" fmla="*/ 386080 w 3108960"/>
                <a:gd name="connsiteY9" fmla="*/ 609600 h 2722880"/>
                <a:gd name="connsiteX10" fmla="*/ 548640 w 3108960"/>
                <a:gd name="connsiteY10" fmla="*/ 538480 h 2722880"/>
                <a:gd name="connsiteX0" fmla="*/ 1717040 w 3108960"/>
                <a:gd name="connsiteY0" fmla="*/ 0 h 2722880"/>
                <a:gd name="connsiteX1" fmla="*/ 3108960 w 3108960"/>
                <a:gd name="connsiteY1" fmla="*/ 203200 h 2722880"/>
                <a:gd name="connsiteX2" fmla="*/ 3048000 w 3108960"/>
                <a:gd name="connsiteY2" fmla="*/ 701040 h 2722880"/>
                <a:gd name="connsiteX3" fmla="*/ 1696720 w 3108960"/>
                <a:gd name="connsiteY3" fmla="*/ 619760 h 2722880"/>
                <a:gd name="connsiteX4" fmla="*/ 711200 w 3108960"/>
                <a:gd name="connsiteY4" fmla="*/ 1087120 h 2722880"/>
                <a:gd name="connsiteX5" fmla="*/ 1016000 w 3108960"/>
                <a:gd name="connsiteY5" fmla="*/ 2600960 h 2722880"/>
                <a:gd name="connsiteX6" fmla="*/ 548640 w 3108960"/>
                <a:gd name="connsiteY6" fmla="*/ 2722880 h 2722880"/>
                <a:gd name="connsiteX7" fmla="*/ 0 w 3108960"/>
                <a:gd name="connsiteY7" fmla="*/ 1127760 h 2722880"/>
                <a:gd name="connsiteX8" fmla="*/ 111760 w 3108960"/>
                <a:gd name="connsiteY8" fmla="*/ 894080 h 2722880"/>
                <a:gd name="connsiteX9" fmla="*/ 386080 w 3108960"/>
                <a:gd name="connsiteY9" fmla="*/ 609600 h 2722880"/>
                <a:gd name="connsiteX10" fmla="*/ 1693949 w 3108960"/>
                <a:gd name="connsiteY10" fmla="*/ 30480 h 272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8960" h="2722880">
                  <a:moveTo>
                    <a:pt x="1717040" y="0"/>
                  </a:moveTo>
                  <a:lnTo>
                    <a:pt x="3108960" y="203200"/>
                  </a:lnTo>
                  <a:lnTo>
                    <a:pt x="3048000" y="701040"/>
                  </a:lnTo>
                  <a:lnTo>
                    <a:pt x="1696720" y="619760"/>
                  </a:lnTo>
                  <a:lnTo>
                    <a:pt x="711200" y="1087120"/>
                  </a:lnTo>
                  <a:lnTo>
                    <a:pt x="1016000" y="2600960"/>
                  </a:lnTo>
                  <a:lnTo>
                    <a:pt x="548640" y="2722880"/>
                  </a:lnTo>
                  <a:lnTo>
                    <a:pt x="0" y="1127760"/>
                  </a:lnTo>
                  <a:lnTo>
                    <a:pt x="111760" y="894080"/>
                  </a:lnTo>
                  <a:lnTo>
                    <a:pt x="386080" y="609600"/>
                  </a:lnTo>
                  <a:lnTo>
                    <a:pt x="1693949" y="30480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5C6C14-4B78-A99F-1FA1-7C9E30171CBB}"/>
                </a:ext>
              </a:extLst>
            </p:cNvPr>
            <p:cNvSpPr txBox="1"/>
            <p:nvPr/>
          </p:nvSpPr>
          <p:spPr>
            <a:xfrm>
              <a:off x="2895596" y="1264560"/>
              <a:ext cx="1518427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2"/>
                  </a:solidFill>
                </a:rPr>
                <a:t>Projet 2024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4E442D-CF0F-198A-4E56-EE1B33008EA0}"/>
              </a:ext>
            </a:extLst>
          </p:cNvPr>
          <p:cNvGrpSpPr/>
          <p:nvPr/>
        </p:nvGrpSpPr>
        <p:grpSpPr>
          <a:xfrm>
            <a:off x="4155028" y="1981908"/>
            <a:ext cx="2558228" cy="739140"/>
            <a:chOff x="5577840" y="1706880"/>
            <a:chExt cx="3410970" cy="985520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388B423-68F2-B8FA-700F-2F13877BD06B}"/>
                </a:ext>
              </a:extLst>
            </p:cNvPr>
            <p:cNvSpPr/>
            <p:nvPr/>
          </p:nvSpPr>
          <p:spPr>
            <a:xfrm>
              <a:off x="5577840" y="1706880"/>
              <a:ext cx="2438400" cy="985520"/>
            </a:xfrm>
            <a:custGeom>
              <a:avLst/>
              <a:gdLst>
                <a:gd name="connsiteX0" fmla="*/ 132080 w 2438400"/>
                <a:gd name="connsiteY0" fmla="*/ 0 h 985520"/>
                <a:gd name="connsiteX1" fmla="*/ 843280 w 2438400"/>
                <a:gd name="connsiteY1" fmla="*/ 314960 h 985520"/>
                <a:gd name="connsiteX2" fmla="*/ 1808480 w 2438400"/>
                <a:gd name="connsiteY2" fmla="*/ 447040 h 985520"/>
                <a:gd name="connsiteX3" fmla="*/ 2428240 w 2438400"/>
                <a:gd name="connsiteY3" fmla="*/ 518160 h 985520"/>
                <a:gd name="connsiteX4" fmla="*/ 2438400 w 2438400"/>
                <a:gd name="connsiteY4" fmla="*/ 985520 h 985520"/>
                <a:gd name="connsiteX5" fmla="*/ 1046480 w 2438400"/>
                <a:gd name="connsiteY5" fmla="*/ 904240 h 985520"/>
                <a:gd name="connsiteX6" fmla="*/ 50800 w 2438400"/>
                <a:gd name="connsiteY6" fmla="*/ 812800 h 985520"/>
                <a:gd name="connsiteX7" fmla="*/ 0 w 2438400"/>
                <a:gd name="connsiteY7" fmla="*/ 426720 h 985520"/>
                <a:gd name="connsiteX8" fmla="*/ 40640 w 2438400"/>
                <a:gd name="connsiteY8" fmla="*/ 6096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400" h="985520">
                  <a:moveTo>
                    <a:pt x="132080" y="0"/>
                  </a:moveTo>
                  <a:lnTo>
                    <a:pt x="843280" y="314960"/>
                  </a:lnTo>
                  <a:lnTo>
                    <a:pt x="1808480" y="447040"/>
                  </a:lnTo>
                  <a:lnTo>
                    <a:pt x="2428240" y="518160"/>
                  </a:lnTo>
                  <a:lnTo>
                    <a:pt x="2438400" y="985520"/>
                  </a:lnTo>
                  <a:lnTo>
                    <a:pt x="1046480" y="904240"/>
                  </a:lnTo>
                  <a:lnTo>
                    <a:pt x="50800" y="812800"/>
                  </a:lnTo>
                  <a:lnTo>
                    <a:pt x="0" y="426720"/>
                  </a:lnTo>
                  <a:lnTo>
                    <a:pt x="40640" y="60960"/>
                  </a:lnTo>
                </a:path>
              </a:pathLst>
            </a:custGeom>
            <a:noFill/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C39A481-51D1-51E8-462F-46248A55E108}"/>
                </a:ext>
              </a:extLst>
            </p:cNvPr>
            <p:cNvSpPr txBox="1"/>
            <p:nvPr/>
          </p:nvSpPr>
          <p:spPr>
            <a:xfrm>
              <a:off x="7470384" y="1838292"/>
              <a:ext cx="1518426" cy="34881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Projet 2025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F5DF328-2478-89AF-B7D2-27E8D53EFA66}"/>
              </a:ext>
            </a:extLst>
          </p:cNvPr>
          <p:cNvGrpSpPr/>
          <p:nvPr/>
        </p:nvGrpSpPr>
        <p:grpSpPr>
          <a:xfrm>
            <a:off x="6735775" y="1292195"/>
            <a:ext cx="2242140" cy="2349626"/>
            <a:chOff x="8906563" y="169333"/>
            <a:chExt cx="2989520" cy="313283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3DDF8AB-52DC-102C-48EE-558494189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29"/>
            <a:stretch/>
          </p:blipFill>
          <p:spPr>
            <a:xfrm>
              <a:off x="8906563" y="169333"/>
              <a:ext cx="2989520" cy="3132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8B8C4EE3-EF89-173F-3597-27A94ACC5DAD}"/>
                </a:ext>
              </a:extLst>
            </p:cNvPr>
            <p:cNvGrpSpPr/>
            <p:nvPr/>
          </p:nvGrpSpPr>
          <p:grpSpPr>
            <a:xfrm rot="21303685">
              <a:off x="9918509" y="2407609"/>
              <a:ext cx="627878" cy="542364"/>
              <a:chOff x="4104310" y="4141958"/>
              <a:chExt cx="796913" cy="688377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1B90D4A3-0C28-521B-FDDC-B5B869C996C4}"/>
                  </a:ext>
                </a:extLst>
              </p:cNvPr>
              <p:cNvSpPr/>
              <p:nvPr/>
            </p:nvSpPr>
            <p:spPr>
              <a:xfrm rot="4812855">
                <a:off x="3902914" y="4368498"/>
                <a:ext cx="663233" cy="26044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1A6F12C-45D5-6BCE-FEB3-8DDCF67A2353}"/>
                  </a:ext>
                </a:extLst>
              </p:cNvPr>
              <p:cNvSpPr/>
              <p:nvPr/>
            </p:nvSpPr>
            <p:spPr>
              <a:xfrm rot="281994">
                <a:off x="4398162" y="4141958"/>
                <a:ext cx="503061" cy="2151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825" b="1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591C81C8-9DED-81D3-5C82-B86B88D9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0" y="-63893"/>
            <a:ext cx="9028959" cy="1347333"/>
          </a:xfrm>
          <a:prstGeom prst="rect">
            <a:avLst/>
          </a:prstGeom>
        </p:spPr>
      </p:pic>
      <p:pic>
        <p:nvPicPr>
          <p:cNvPr id="34" name="Graphique 33" descr="Utilisateurs avec un remplissage uni">
            <a:extLst>
              <a:ext uri="{FF2B5EF4-FFF2-40B4-BE49-F238E27FC236}">
                <a16:creationId xmlns:a16="http://schemas.microsoft.com/office/drawing/2014/main" id="{BC5356AC-D222-57C5-0F04-484DF51439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9308" y="1933131"/>
            <a:ext cx="486595" cy="486595"/>
          </a:xfrm>
          <a:prstGeom prst="rect">
            <a:avLst/>
          </a:prstGeom>
        </p:spPr>
      </p:pic>
      <p:pic>
        <p:nvPicPr>
          <p:cNvPr id="19" name="Graphique 18" descr="Coche avec un remplissage uni">
            <a:extLst>
              <a:ext uri="{FF2B5EF4-FFF2-40B4-BE49-F238E27FC236}">
                <a16:creationId xmlns:a16="http://schemas.microsoft.com/office/drawing/2014/main" id="{9B84B4BE-7F87-A0EB-C77F-9999C6CEBF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7342" y="2109228"/>
            <a:ext cx="371452" cy="371452"/>
          </a:xfrm>
          <a:prstGeom prst="rect">
            <a:avLst/>
          </a:prstGeom>
        </p:spPr>
      </p:pic>
      <p:pic>
        <p:nvPicPr>
          <p:cNvPr id="22" name="Graphique 21" descr="Coche avec un remplissage uni">
            <a:extLst>
              <a:ext uri="{FF2B5EF4-FFF2-40B4-BE49-F238E27FC236}">
                <a16:creationId xmlns:a16="http://schemas.microsoft.com/office/drawing/2014/main" id="{B41FC5F0-6CB0-D8D6-11B6-17B3433768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4888" y="2252601"/>
            <a:ext cx="371452" cy="371452"/>
          </a:xfrm>
          <a:prstGeom prst="rect">
            <a:avLst/>
          </a:prstGeom>
        </p:spPr>
      </p:pic>
      <p:pic>
        <p:nvPicPr>
          <p:cNvPr id="23" name="Graphique 22" descr="Coche avec un remplissage uni">
            <a:extLst>
              <a:ext uri="{FF2B5EF4-FFF2-40B4-BE49-F238E27FC236}">
                <a16:creationId xmlns:a16="http://schemas.microsoft.com/office/drawing/2014/main" id="{55C75540-5288-D38B-8158-69C8F210D0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0122" y="2192893"/>
            <a:ext cx="371452" cy="371452"/>
          </a:xfrm>
          <a:prstGeom prst="rect">
            <a:avLst/>
          </a:prstGeom>
        </p:spPr>
      </p:pic>
      <p:pic>
        <p:nvPicPr>
          <p:cNvPr id="24" name="Graphique 23" descr="Coche avec un remplissage uni">
            <a:extLst>
              <a:ext uri="{FF2B5EF4-FFF2-40B4-BE49-F238E27FC236}">
                <a16:creationId xmlns:a16="http://schemas.microsoft.com/office/drawing/2014/main" id="{DB1F013E-76B5-8807-4035-FC81153C5C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53810" y="2920314"/>
            <a:ext cx="371452" cy="371452"/>
          </a:xfrm>
          <a:prstGeom prst="rect">
            <a:avLst/>
          </a:prstGeom>
        </p:spPr>
      </p:pic>
      <p:pic>
        <p:nvPicPr>
          <p:cNvPr id="5" name="Graphique 4" descr="Coche avec un remplissage uni">
            <a:extLst>
              <a:ext uri="{FF2B5EF4-FFF2-40B4-BE49-F238E27FC236}">
                <a16:creationId xmlns:a16="http://schemas.microsoft.com/office/drawing/2014/main" id="{CAC52199-EFDD-8E5F-81E1-0939DBF721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5342" y="1703908"/>
            <a:ext cx="371452" cy="3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4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1B1FBF3-069A-EE00-52EC-72BDD0D5C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365" y="1216550"/>
            <a:ext cx="2904526" cy="2178395"/>
          </a:xfrm>
          <a:prstGeom prst="rect">
            <a:avLst/>
          </a:prstGeom>
        </p:spPr>
      </p:pic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3567" y="26239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Difficultés / contraintes / adaptations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2"/>
          </p:nvPr>
        </p:nvSpPr>
        <p:spPr>
          <a:xfrm>
            <a:off x="123567" y="1351722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Éléments à retenir</a:t>
            </a:r>
            <a:endParaRPr dirty="0"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123568" y="1794093"/>
            <a:ext cx="4264572" cy="31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14313" indent="-214313" algn="just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dirty="0"/>
              <a:t>Entrée collective remplacée par une entrée individuelle avec un relai par les élus</a:t>
            </a:r>
          </a:p>
          <a:p>
            <a:pPr marL="0" indent="0" algn="just"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fr-FR" dirty="0">
                <a:solidFill>
                  <a:schemeClr val="accent6"/>
                </a:solidFill>
                <a:sym typeface="Wingdings" panose="05000000000000000000" pitchFamily="2" charset="2"/>
              </a:rPr>
              <a:t>    </a:t>
            </a:r>
            <a:r>
              <a:rPr lang="fr-FR" dirty="0">
                <a:sym typeface="Wingdings" panose="05000000000000000000" pitchFamily="2" charset="2"/>
              </a:rPr>
              <a:t> place centrale des élus comme médiateurs</a:t>
            </a:r>
            <a:endParaRPr lang="fr-FR" dirty="0"/>
          </a:p>
          <a:p>
            <a:pPr marL="214313" indent="-214313" algn="just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dirty="0"/>
              <a:t>Considérer l’ensemble du cycle de l’eau (notamment la partie « urbaine ») afin de ne pas se concentrer sur un seul type d’acteur (ex. les exploitants agricoles)</a:t>
            </a:r>
          </a:p>
          <a:p>
            <a:pPr marL="214313" indent="-214313" algn="just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dirty="0"/>
              <a:t>L’approche de type « co-construction » collective n’est pas nécessairement la panacée </a:t>
            </a:r>
          </a:p>
          <a:p>
            <a:pPr marL="214313" indent="-214313" algn="just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dirty="0"/>
              <a:t>Le temps passé à arpenter le terrain pour discuter avec les riverains doit absolument être mieux reconnu</a:t>
            </a:r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A21B20-3F38-9F2A-19DD-EEAFF89E73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906" y="2928739"/>
            <a:ext cx="2585309" cy="19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3249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0" y="906455"/>
            <a:ext cx="9144000" cy="189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4400"/>
              <a:buFont typeface="Arial"/>
              <a:buNone/>
            </a:pPr>
            <a:r>
              <a:rPr lang="fr-FR" sz="4400" dirty="0"/>
              <a:t>Faisabilité des SfN en milieux aquatiques et humides</a:t>
            </a:r>
            <a:endParaRPr dirty="0"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1" y="3075387"/>
            <a:ext cx="9143999" cy="167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2000"/>
              <a:buNone/>
            </a:pPr>
            <a:r>
              <a:rPr lang="fr-FR" sz="2000" dirty="0"/>
              <a:t>Comment croiser les approches socio-économiques et écologiques ?</a:t>
            </a:r>
            <a:endParaRPr dirty="0"/>
          </a:p>
        </p:txBody>
      </p:sp>
      <p:pic>
        <p:nvPicPr>
          <p:cNvPr id="3" name="Image 2" descr="Une image contenant Graphique, capture d’écran, logo, graphisme&#10;&#10;Description générée automatiquement">
            <a:extLst>
              <a:ext uri="{FF2B5EF4-FFF2-40B4-BE49-F238E27FC236}">
                <a16:creationId xmlns:a16="http://schemas.microsoft.com/office/drawing/2014/main" id="{1C85E0FF-F08D-A81A-82B8-66A40145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449" y="242869"/>
            <a:ext cx="1591660" cy="399473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EB729338-2D0B-F254-9DBF-8E37A88D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16" y="7191"/>
            <a:ext cx="549260" cy="7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QUI'Brie - Connaissance et protection de l'aquifère du Champigny |">
            <a:extLst>
              <a:ext uri="{FF2B5EF4-FFF2-40B4-BE49-F238E27FC236}">
                <a16:creationId xmlns:a16="http://schemas.microsoft.com/office/drawing/2014/main" id="{9B07A92E-C883-20A2-4AFF-343577506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56" y="92337"/>
            <a:ext cx="1705707" cy="5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um des Marais Atlantiques | J'agis pour la nature">
            <a:extLst>
              <a:ext uri="{FF2B5EF4-FFF2-40B4-BE49-F238E27FC236}">
                <a16:creationId xmlns:a16="http://schemas.microsoft.com/office/drawing/2014/main" id="{622A6315-8F14-E1CE-4BA1-DA8E11BD8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10555" r="4978" b="8197"/>
          <a:stretch/>
        </p:blipFill>
        <p:spPr bwMode="auto">
          <a:xfrm>
            <a:off x="4806460" y="33924"/>
            <a:ext cx="890955" cy="70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3567" y="26239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Perspectives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2"/>
          </p:nvPr>
        </p:nvSpPr>
        <p:spPr>
          <a:xfrm>
            <a:off x="123567" y="1351722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Poursuite de l’effort d’animation</a:t>
            </a:r>
            <a:endParaRPr dirty="0"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123568" y="1794093"/>
            <a:ext cx="3697967" cy="31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38113" lvl="0" indent="-138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fr-FR" b="1" dirty="0"/>
              <a:t>Individuelle</a:t>
            </a:r>
          </a:p>
          <a:p>
            <a:pPr marL="138113" indent="-49212">
              <a:buNone/>
            </a:pPr>
            <a:r>
              <a:rPr lang="fr-FR" dirty="0"/>
              <a:t>Auprès des propriétaires et usagers</a:t>
            </a:r>
          </a:p>
          <a:p>
            <a:pPr marL="138113" lvl="0" indent="-138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lang="fr-FR" b="1" dirty="0"/>
          </a:p>
          <a:p>
            <a:pPr marL="138113" lvl="0" indent="-138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lang="fr-FR" b="1" dirty="0"/>
          </a:p>
          <a:p>
            <a:pPr marL="138113" lvl="0" indent="-138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lang="fr-FR" b="1" dirty="0"/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Collective</a:t>
            </a: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Communication et actions de sensibilisation auprès des élus et des habitants</a:t>
            </a:r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endParaRPr dirty="0"/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Démonstrative</a:t>
            </a: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r>
              <a:rPr lang="fr-FR" dirty="0"/>
              <a:t>Visites et animations autour des sites de restauration</a:t>
            </a: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C34545-A646-51EA-8151-644133A4B1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756" y="726694"/>
            <a:ext cx="2790568" cy="161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3E1340-A967-E3EB-B883-BE639E236B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413" y="1898053"/>
            <a:ext cx="2509210" cy="1608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B44F43-465F-2592-8217-A1890B558D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3130">
            <a:off x="5900679" y="3571085"/>
            <a:ext cx="2475154" cy="13080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54A7E7-3D62-A1D8-D1D1-E62556F222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257" y="3245447"/>
            <a:ext cx="2384905" cy="168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923E1B-A900-37D3-4127-6D60F08B14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206" y="282309"/>
            <a:ext cx="2022629" cy="1527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15760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ctrTitle" idx="4294967295"/>
          </p:nvPr>
        </p:nvSpPr>
        <p:spPr>
          <a:xfrm>
            <a:off x="0" y="2177194"/>
            <a:ext cx="9144001" cy="119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4400"/>
              <a:buFont typeface="Arial"/>
              <a:buNone/>
            </a:pPr>
            <a:r>
              <a:rPr lang="fr-FR" sz="4400" b="1" i="0" u="none" strike="noStrike" cap="none">
                <a:solidFill>
                  <a:srgbClr val="004A99"/>
                </a:solidFill>
                <a:latin typeface="Arial"/>
                <a:ea typeface="Arial"/>
                <a:cs typeface="Arial"/>
                <a:sym typeface="Arial"/>
              </a:rPr>
              <a:t>Merci de votre attention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831796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41731" y="108013"/>
            <a:ext cx="5891955" cy="2139701"/>
          </a:xfrm>
          <a:prstGeom prst="roundRect">
            <a:avLst/>
          </a:prstGeom>
          <a:ln w="19050">
            <a:noFill/>
          </a:ln>
        </p:spPr>
        <p:txBody>
          <a:bodyPr/>
          <a:lstStyle/>
          <a:p>
            <a:r>
              <a:rPr lang="fr-FR" sz="2100" b="1" dirty="0">
                <a:solidFill>
                  <a:srgbClr val="FFFFFF"/>
                </a:solidFill>
              </a:rPr>
              <a:t>Faisabilité des SFN, </a:t>
            </a:r>
            <a:br>
              <a:rPr lang="fr-FR" sz="2100" b="1" dirty="0">
                <a:solidFill>
                  <a:srgbClr val="FFFFFF"/>
                </a:solidFill>
              </a:rPr>
            </a:br>
            <a:r>
              <a:rPr lang="fr-FR" sz="2100" b="1" dirty="0">
                <a:solidFill>
                  <a:srgbClr val="FFFFFF"/>
                </a:solidFill>
              </a:rPr>
              <a:t>comment croiser les approches </a:t>
            </a:r>
            <a:br>
              <a:rPr lang="fr-FR" sz="2100" b="1" dirty="0">
                <a:solidFill>
                  <a:srgbClr val="FFFFFF"/>
                </a:solidFill>
              </a:rPr>
            </a:br>
            <a:r>
              <a:rPr lang="fr-FR" sz="2100" b="1" dirty="0">
                <a:solidFill>
                  <a:srgbClr val="FFFFFF"/>
                </a:solidFill>
              </a:rPr>
              <a:t>socio-économiques et écologiques ?</a:t>
            </a:r>
            <a:br>
              <a:rPr lang="fr-FR" sz="2100" b="1" dirty="0">
                <a:solidFill>
                  <a:srgbClr val="FFFFFF"/>
                </a:solidFill>
              </a:rPr>
            </a:br>
            <a:br>
              <a:rPr lang="fr-FR" sz="2100" b="1" dirty="0">
                <a:solidFill>
                  <a:srgbClr val="FFFFFF"/>
                </a:solidFill>
              </a:rPr>
            </a:br>
            <a:r>
              <a:rPr lang="fr-FR" b="1" dirty="0">
                <a:solidFill>
                  <a:srgbClr val="FFFFFF"/>
                </a:solidFill>
              </a:rPr>
              <a:t>Les SFN en vallée de la Lèze, </a:t>
            </a:r>
            <a:br>
              <a:rPr lang="fr-FR" b="1" dirty="0">
                <a:solidFill>
                  <a:srgbClr val="FFFFFF"/>
                </a:solidFill>
              </a:rPr>
            </a:br>
            <a:r>
              <a:rPr lang="fr-FR" b="1" dirty="0">
                <a:solidFill>
                  <a:srgbClr val="FFFFFF"/>
                </a:solidFill>
              </a:rPr>
              <a:t>retour d’expérience du SMIVAL</a:t>
            </a:r>
            <a:endParaRPr lang="fr-FR" sz="2100" b="1" dirty="0">
              <a:solidFill>
                <a:srgbClr val="FFFFFF"/>
              </a:solidFill>
            </a:endParaRPr>
          </a:p>
        </p:txBody>
      </p:sp>
      <p:sp>
        <p:nvSpPr>
          <p:cNvPr id="5" name="Forme libre 16">
            <a:extLst>
              <a:ext uri="{FF2B5EF4-FFF2-40B4-BE49-F238E27FC236}">
                <a16:creationId xmlns:a16="http://schemas.microsoft.com/office/drawing/2014/main" id="{7AD96486-DF9D-2F41-DCCC-B05CBBF6FC21}"/>
              </a:ext>
            </a:extLst>
          </p:cNvPr>
          <p:cNvSpPr/>
          <p:nvPr/>
        </p:nvSpPr>
        <p:spPr>
          <a:xfrm>
            <a:off x="3493930" y="3009985"/>
            <a:ext cx="3203451" cy="512389"/>
          </a:xfrm>
          <a:custGeom>
            <a:avLst/>
            <a:gdLst>
              <a:gd name="connsiteX0" fmla="*/ 0 w 3821409"/>
              <a:gd name="connsiteY0" fmla="*/ 0 h 611230"/>
              <a:gd name="connsiteX1" fmla="*/ 2445 w 3821409"/>
              <a:gd name="connsiteY1" fmla="*/ 102687 h 611230"/>
              <a:gd name="connsiteX2" fmla="*/ 102686 w 3821409"/>
              <a:gd name="connsiteY2" fmla="*/ 112467 h 611230"/>
              <a:gd name="connsiteX3" fmla="*/ 266496 w 3821409"/>
              <a:gd name="connsiteY3" fmla="*/ 134471 h 611230"/>
              <a:gd name="connsiteX4" fmla="*/ 422971 w 3821409"/>
              <a:gd name="connsiteY4" fmla="*/ 144251 h 611230"/>
              <a:gd name="connsiteX5" fmla="*/ 564776 w 3821409"/>
              <a:gd name="connsiteY5" fmla="*/ 171145 h 611230"/>
              <a:gd name="connsiteX6" fmla="*/ 738365 w 3821409"/>
              <a:gd name="connsiteY6" fmla="*/ 193149 h 611230"/>
              <a:gd name="connsiteX7" fmla="*/ 848387 w 3821409"/>
              <a:gd name="connsiteY7" fmla="*/ 207819 h 611230"/>
              <a:gd name="connsiteX8" fmla="*/ 936404 w 3821409"/>
              <a:gd name="connsiteY8" fmla="*/ 234713 h 611230"/>
              <a:gd name="connsiteX9" fmla="*/ 1041535 w 3821409"/>
              <a:gd name="connsiteY9" fmla="*/ 259162 h 611230"/>
              <a:gd name="connsiteX10" fmla="*/ 1151557 w 3821409"/>
              <a:gd name="connsiteY10" fmla="*/ 268942 h 611230"/>
              <a:gd name="connsiteX11" fmla="*/ 1322701 w 3821409"/>
              <a:gd name="connsiteY11" fmla="*/ 276276 h 611230"/>
              <a:gd name="connsiteX12" fmla="*/ 1476731 w 3821409"/>
              <a:gd name="connsiteY12" fmla="*/ 300725 h 611230"/>
              <a:gd name="connsiteX13" fmla="*/ 1640541 w 3821409"/>
              <a:gd name="connsiteY13" fmla="*/ 310505 h 611230"/>
              <a:gd name="connsiteX14" fmla="*/ 1789681 w 3821409"/>
              <a:gd name="connsiteY14" fmla="*/ 344734 h 611230"/>
              <a:gd name="connsiteX15" fmla="*/ 1946156 w 3821409"/>
              <a:gd name="connsiteY15" fmla="*/ 369183 h 611230"/>
              <a:gd name="connsiteX16" fmla="*/ 2036618 w 3821409"/>
              <a:gd name="connsiteY16" fmla="*/ 396077 h 611230"/>
              <a:gd name="connsiteX17" fmla="*/ 2107520 w 3821409"/>
              <a:gd name="connsiteY17" fmla="*/ 415637 h 611230"/>
              <a:gd name="connsiteX18" fmla="*/ 2254216 w 3821409"/>
              <a:gd name="connsiteY18" fmla="*/ 454755 h 611230"/>
              <a:gd name="connsiteX19" fmla="*/ 2447364 w 3821409"/>
              <a:gd name="connsiteY19" fmla="*/ 457200 h 611230"/>
              <a:gd name="connsiteX20" fmla="*/ 2840996 w 3821409"/>
              <a:gd name="connsiteY20" fmla="*/ 498764 h 611230"/>
              <a:gd name="connsiteX21" fmla="*/ 3036590 w 3821409"/>
              <a:gd name="connsiteY21" fmla="*/ 503654 h 611230"/>
              <a:gd name="connsiteX22" fmla="*/ 3501125 w 3821409"/>
              <a:gd name="connsiteY22" fmla="*/ 564777 h 611230"/>
              <a:gd name="connsiteX23" fmla="*/ 3728502 w 3821409"/>
              <a:gd name="connsiteY23" fmla="*/ 601451 h 611230"/>
              <a:gd name="connsiteX24" fmla="*/ 3818964 w 3821409"/>
              <a:gd name="connsiteY24" fmla="*/ 611230 h 611230"/>
              <a:gd name="connsiteX25" fmla="*/ 3821409 w 3821409"/>
              <a:gd name="connsiteY25" fmla="*/ 254272 h 611230"/>
              <a:gd name="connsiteX26" fmla="*/ 3708943 w 3821409"/>
              <a:gd name="connsiteY26" fmla="*/ 249382 h 611230"/>
              <a:gd name="connsiteX27" fmla="*/ 3403328 w 3821409"/>
              <a:gd name="connsiteY27" fmla="*/ 239602 h 611230"/>
              <a:gd name="connsiteX28" fmla="*/ 3205289 w 3821409"/>
              <a:gd name="connsiteY28" fmla="*/ 232268 h 611230"/>
              <a:gd name="connsiteX29" fmla="*/ 2885005 w 3821409"/>
              <a:gd name="connsiteY29" fmla="*/ 200484 h 611230"/>
              <a:gd name="connsiteX30" fmla="*/ 2579390 w 3821409"/>
              <a:gd name="connsiteY30" fmla="*/ 163810 h 611230"/>
              <a:gd name="connsiteX31" fmla="*/ 2278665 w 3821409"/>
              <a:gd name="connsiteY31" fmla="*/ 129581 h 611230"/>
              <a:gd name="connsiteX32" fmla="*/ 2139304 w 3821409"/>
              <a:gd name="connsiteY32" fmla="*/ 119801 h 611230"/>
              <a:gd name="connsiteX33" fmla="*/ 1995054 w 3821409"/>
              <a:gd name="connsiteY33" fmla="*/ 112467 h 611230"/>
              <a:gd name="connsiteX34" fmla="*/ 1867918 w 3821409"/>
              <a:gd name="connsiteY34" fmla="*/ 95352 h 611230"/>
              <a:gd name="connsiteX35" fmla="*/ 1716333 w 3821409"/>
              <a:gd name="connsiteY35" fmla="*/ 78238 h 611230"/>
              <a:gd name="connsiteX36" fmla="*/ 1408273 w 3821409"/>
              <a:gd name="connsiteY36" fmla="*/ 56234 h 611230"/>
              <a:gd name="connsiteX37" fmla="*/ 1237129 w 3821409"/>
              <a:gd name="connsiteY37" fmla="*/ 51344 h 611230"/>
              <a:gd name="connsiteX38" fmla="*/ 1109993 w 3821409"/>
              <a:gd name="connsiteY38" fmla="*/ 41564 h 611230"/>
              <a:gd name="connsiteX39" fmla="*/ 992637 w 3821409"/>
              <a:gd name="connsiteY39" fmla="*/ 48899 h 611230"/>
              <a:gd name="connsiteX40" fmla="*/ 921734 w 3821409"/>
              <a:gd name="connsiteY40" fmla="*/ 44009 h 611230"/>
              <a:gd name="connsiteX41" fmla="*/ 836162 w 3821409"/>
              <a:gd name="connsiteY41" fmla="*/ 41564 h 611230"/>
              <a:gd name="connsiteX42" fmla="*/ 735920 w 3821409"/>
              <a:gd name="connsiteY42" fmla="*/ 39119 h 611230"/>
              <a:gd name="connsiteX43" fmla="*/ 647903 w 3821409"/>
              <a:gd name="connsiteY43" fmla="*/ 31784 h 611230"/>
              <a:gd name="connsiteX44" fmla="*/ 498763 w 3821409"/>
              <a:gd name="connsiteY44" fmla="*/ 26894 h 611230"/>
              <a:gd name="connsiteX45" fmla="*/ 347178 w 3821409"/>
              <a:gd name="connsiteY45" fmla="*/ 24450 h 611230"/>
              <a:gd name="connsiteX46" fmla="*/ 232267 w 3821409"/>
              <a:gd name="connsiteY46" fmla="*/ 14670 h 611230"/>
              <a:gd name="connsiteX47" fmla="*/ 83127 w 3821409"/>
              <a:gd name="connsiteY47" fmla="*/ 9780 h 611230"/>
              <a:gd name="connsiteX48" fmla="*/ 0 w 3821409"/>
              <a:gd name="connsiteY48" fmla="*/ 0 h 61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821409" h="611230">
                <a:moveTo>
                  <a:pt x="0" y="0"/>
                </a:moveTo>
                <a:lnTo>
                  <a:pt x="2445" y="102687"/>
                </a:lnTo>
                <a:lnTo>
                  <a:pt x="102686" y="112467"/>
                </a:lnTo>
                <a:lnTo>
                  <a:pt x="266496" y="134471"/>
                </a:lnTo>
                <a:lnTo>
                  <a:pt x="422971" y="144251"/>
                </a:lnTo>
                <a:lnTo>
                  <a:pt x="564776" y="171145"/>
                </a:lnTo>
                <a:lnTo>
                  <a:pt x="738365" y="193149"/>
                </a:lnTo>
                <a:lnTo>
                  <a:pt x="848387" y="207819"/>
                </a:lnTo>
                <a:lnTo>
                  <a:pt x="936404" y="234713"/>
                </a:lnTo>
                <a:lnTo>
                  <a:pt x="1041535" y="259162"/>
                </a:lnTo>
                <a:lnTo>
                  <a:pt x="1151557" y="268942"/>
                </a:lnTo>
                <a:lnTo>
                  <a:pt x="1322701" y="276276"/>
                </a:lnTo>
                <a:lnTo>
                  <a:pt x="1476731" y="300725"/>
                </a:lnTo>
                <a:lnTo>
                  <a:pt x="1640541" y="310505"/>
                </a:lnTo>
                <a:lnTo>
                  <a:pt x="1789681" y="344734"/>
                </a:lnTo>
                <a:lnTo>
                  <a:pt x="1946156" y="369183"/>
                </a:lnTo>
                <a:lnTo>
                  <a:pt x="2036618" y="396077"/>
                </a:lnTo>
                <a:lnTo>
                  <a:pt x="2107520" y="415637"/>
                </a:lnTo>
                <a:lnTo>
                  <a:pt x="2254216" y="454755"/>
                </a:lnTo>
                <a:lnTo>
                  <a:pt x="2447364" y="457200"/>
                </a:lnTo>
                <a:lnTo>
                  <a:pt x="2840996" y="498764"/>
                </a:lnTo>
                <a:lnTo>
                  <a:pt x="3036590" y="503654"/>
                </a:lnTo>
                <a:lnTo>
                  <a:pt x="3501125" y="564777"/>
                </a:lnTo>
                <a:lnTo>
                  <a:pt x="3728502" y="601451"/>
                </a:lnTo>
                <a:lnTo>
                  <a:pt x="3818964" y="611230"/>
                </a:lnTo>
                <a:lnTo>
                  <a:pt x="3821409" y="254272"/>
                </a:lnTo>
                <a:lnTo>
                  <a:pt x="3708943" y="249382"/>
                </a:lnTo>
                <a:lnTo>
                  <a:pt x="3403328" y="239602"/>
                </a:lnTo>
                <a:lnTo>
                  <a:pt x="3205289" y="232268"/>
                </a:lnTo>
                <a:lnTo>
                  <a:pt x="2885005" y="200484"/>
                </a:lnTo>
                <a:lnTo>
                  <a:pt x="2579390" y="163810"/>
                </a:lnTo>
                <a:lnTo>
                  <a:pt x="2278665" y="129581"/>
                </a:lnTo>
                <a:lnTo>
                  <a:pt x="2139304" y="119801"/>
                </a:lnTo>
                <a:lnTo>
                  <a:pt x="1995054" y="112467"/>
                </a:lnTo>
                <a:lnTo>
                  <a:pt x="1867918" y="95352"/>
                </a:lnTo>
                <a:lnTo>
                  <a:pt x="1716333" y="78238"/>
                </a:lnTo>
                <a:lnTo>
                  <a:pt x="1408273" y="56234"/>
                </a:lnTo>
                <a:lnTo>
                  <a:pt x="1237129" y="51344"/>
                </a:lnTo>
                <a:lnTo>
                  <a:pt x="1109993" y="41564"/>
                </a:lnTo>
                <a:lnTo>
                  <a:pt x="992637" y="48899"/>
                </a:lnTo>
                <a:lnTo>
                  <a:pt x="921734" y="44009"/>
                </a:lnTo>
                <a:lnTo>
                  <a:pt x="836162" y="41564"/>
                </a:lnTo>
                <a:lnTo>
                  <a:pt x="735920" y="39119"/>
                </a:lnTo>
                <a:lnTo>
                  <a:pt x="647903" y="31784"/>
                </a:lnTo>
                <a:lnTo>
                  <a:pt x="498763" y="26894"/>
                </a:lnTo>
                <a:lnTo>
                  <a:pt x="347178" y="24450"/>
                </a:lnTo>
                <a:lnTo>
                  <a:pt x="232267" y="14670"/>
                </a:lnTo>
                <a:lnTo>
                  <a:pt x="83127" y="978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rme libre 11">
            <a:extLst>
              <a:ext uri="{FF2B5EF4-FFF2-40B4-BE49-F238E27FC236}">
                <a16:creationId xmlns:a16="http://schemas.microsoft.com/office/drawing/2014/main" id="{69E32C8D-8626-F4D6-46A4-D70B9BCBD35F}"/>
              </a:ext>
            </a:extLst>
          </p:cNvPr>
          <p:cNvSpPr/>
          <p:nvPr/>
        </p:nvSpPr>
        <p:spPr>
          <a:xfrm>
            <a:off x="4119295" y="3128105"/>
            <a:ext cx="1186691" cy="153717"/>
          </a:xfrm>
          <a:custGeom>
            <a:avLst/>
            <a:gdLst>
              <a:gd name="connsiteX0" fmla="*/ 0 w 1415609"/>
              <a:gd name="connsiteY0" fmla="*/ 183369 h 183369"/>
              <a:gd name="connsiteX1" fmla="*/ 0 w 1415609"/>
              <a:gd name="connsiteY1" fmla="*/ 183369 h 183369"/>
              <a:gd name="connsiteX2" fmla="*/ 1415609 w 1415609"/>
              <a:gd name="connsiteY2" fmla="*/ 0 h 18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5609" h="183369">
                <a:moveTo>
                  <a:pt x="0" y="183369"/>
                </a:moveTo>
                <a:lnTo>
                  <a:pt x="0" y="183369"/>
                </a:lnTo>
                <a:lnTo>
                  <a:pt x="1415609" y="0"/>
                </a:lnTo>
              </a:path>
            </a:pathLst>
          </a:cu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lèche droite 20">
            <a:extLst>
              <a:ext uri="{FF2B5EF4-FFF2-40B4-BE49-F238E27FC236}">
                <a16:creationId xmlns:a16="http://schemas.microsoft.com/office/drawing/2014/main" id="{B09A16DE-1835-E6A7-7567-EAD0C5E72915}"/>
              </a:ext>
            </a:extLst>
          </p:cNvPr>
          <p:cNvSpPr/>
          <p:nvPr/>
        </p:nvSpPr>
        <p:spPr>
          <a:xfrm rot="714145">
            <a:off x="4347557" y="3079360"/>
            <a:ext cx="181091" cy="90536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èche droite 21">
            <a:extLst>
              <a:ext uri="{FF2B5EF4-FFF2-40B4-BE49-F238E27FC236}">
                <a16:creationId xmlns:a16="http://schemas.microsoft.com/office/drawing/2014/main" id="{359A2277-7A94-EEA0-EA88-C1DF1B59BC48}"/>
              </a:ext>
            </a:extLst>
          </p:cNvPr>
          <p:cNvSpPr/>
          <p:nvPr/>
        </p:nvSpPr>
        <p:spPr>
          <a:xfrm rot="714145">
            <a:off x="5318043" y="3166827"/>
            <a:ext cx="181091" cy="45268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lèche droite 22">
            <a:extLst>
              <a:ext uri="{FF2B5EF4-FFF2-40B4-BE49-F238E27FC236}">
                <a16:creationId xmlns:a16="http://schemas.microsoft.com/office/drawing/2014/main" id="{7D11D40C-F054-E72C-1DED-258AC890EE32}"/>
              </a:ext>
            </a:extLst>
          </p:cNvPr>
          <p:cNvSpPr/>
          <p:nvPr/>
        </p:nvSpPr>
        <p:spPr>
          <a:xfrm rot="714145">
            <a:off x="5067253" y="3227190"/>
            <a:ext cx="181091" cy="45268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èche droite 23">
            <a:extLst>
              <a:ext uri="{FF2B5EF4-FFF2-40B4-BE49-F238E27FC236}">
                <a16:creationId xmlns:a16="http://schemas.microsoft.com/office/drawing/2014/main" id="{7646C6BD-C812-B2DA-EE8E-3B883E7E557A}"/>
              </a:ext>
            </a:extLst>
          </p:cNvPr>
          <p:cNvSpPr/>
          <p:nvPr/>
        </p:nvSpPr>
        <p:spPr>
          <a:xfrm rot="714145">
            <a:off x="6040352" y="3235025"/>
            <a:ext cx="181091" cy="30179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lèche droite 24">
            <a:extLst>
              <a:ext uri="{FF2B5EF4-FFF2-40B4-BE49-F238E27FC236}">
                <a16:creationId xmlns:a16="http://schemas.microsoft.com/office/drawing/2014/main" id="{97AF3B76-358A-F340-76E8-3C6027D326FB}"/>
              </a:ext>
            </a:extLst>
          </p:cNvPr>
          <p:cNvSpPr/>
          <p:nvPr/>
        </p:nvSpPr>
        <p:spPr>
          <a:xfrm rot="714145">
            <a:off x="5726286" y="3354796"/>
            <a:ext cx="181091" cy="30179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èche droite 25">
            <a:extLst>
              <a:ext uri="{FF2B5EF4-FFF2-40B4-BE49-F238E27FC236}">
                <a16:creationId xmlns:a16="http://schemas.microsoft.com/office/drawing/2014/main" id="{7056936D-6E87-69EE-CA59-3A755BD50AD7}"/>
              </a:ext>
            </a:extLst>
          </p:cNvPr>
          <p:cNvSpPr/>
          <p:nvPr/>
        </p:nvSpPr>
        <p:spPr>
          <a:xfrm rot="714145">
            <a:off x="5893966" y="3296241"/>
            <a:ext cx="181091" cy="30179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6" descr="Z:\PHOTOS\2011-07-01 Haies Ste Suzanne et Lézat (vue de Souleyas de Haut)\DSC_0004.JPG">
            <a:extLst>
              <a:ext uri="{FF2B5EF4-FFF2-40B4-BE49-F238E27FC236}">
                <a16:creationId xmlns:a16="http://schemas.microsoft.com/office/drawing/2014/main" id="{A42546E0-3CD3-C15C-0DFC-02186250E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5077" y="2340057"/>
            <a:ext cx="3199272" cy="1797868"/>
          </a:xfrm>
          <a:prstGeom prst="rect">
            <a:avLst/>
          </a:prstGeom>
          <a:noFill/>
        </p:spPr>
      </p:pic>
      <p:sp>
        <p:nvSpPr>
          <p:cNvPr id="14" name="Forme libre 16">
            <a:extLst>
              <a:ext uri="{FF2B5EF4-FFF2-40B4-BE49-F238E27FC236}">
                <a16:creationId xmlns:a16="http://schemas.microsoft.com/office/drawing/2014/main" id="{98059EF2-297B-A4BC-BD65-CFDD7AF28332}"/>
              </a:ext>
            </a:extLst>
          </p:cNvPr>
          <p:cNvSpPr/>
          <p:nvPr/>
        </p:nvSpPr>
        <p:spPr>
          <a:xfrm>
            <a:off x="3493930" y="3009984"/>
            <a:ext cx="3203451" cy="512389"/>
          </a:xfrm>
          <a:custGeom>
            <a:avLst/>
            <a:gdLst>
              <a:gd name="connsiteX0" fmla="*/ 0 w 3821409"/>
              <a:gd name="connsiteY0" fmla="*/ 0 h 611230"/>
              <a:gd name="connsiteX1" fmla="*/ 2445 w 3821409"/>
              <a:gd name="connsiteY1" fmla="*/ 102687 h 611230"/>
              <a:gd name="connsiteX2" fmla="*/ 102686 w 3821409"/>
              <a:gd name="connsiteY2" fmla="*/ 112467 h 611230"/>
              <a:gd name="connsiteX3" fmla="*/ 266496 w 3821409"/>
              <a:gd name="connsiteY3" fmla="*/ 134471 h 611230"/>
              <a:gd name="connsiteX4" fmla="*/ 422971 w 3821409"/>
              <a:gd name="connsiteY4" fmla="*/ 144251 h 611230"/>
              <a:gd name="connsiteX5" fmla="*/ 564776 w 3821409"/>
              <a:gd name="connsiteY5" fmla="*/ 171145 h 611230"/>
              <a:gd name="connsiteX6" fmla="*/ 738365 w 3821409"/>
              <a:gd name="connsiteY6" fmla="*/ 193149 h 611230"/>
              <a:gd name="connsiteX7" fmla="*/ 848387 w 3821409"/>
              <a:gd name="connsiteY7" fmla="*/ 207819 h 611230"/>
              <a:gd name="connsiteX8" fmla="*/ 936404 w 3821409"/>
              <a:gd name="connsiteY8" fmla="*/ 234713 h 611230"/>
              <a:gd name="connsiteX9" fmla="*/ 1041535 w 3821409"/>
              <a:gd name="connsiteY9" fmla="*/ 259162 h 611230"/>
              <a:gd name="connsiteX10" fmla="*/ 1151557 w 3821409"/>
              <a:gd name="connsiteY10" fmla="*/ 268942 h 611230"/>
              <a:gd name="connsiteX11" fmla="*/ 1322701 w 3821409"/>
              <a:gd name="connsiteY11" fmla="*/ 276276 h 611230"/>
              <a:gd name="connsiteX12" fmla="*/ 1476731 w 3821409"/>
              <a:gd name="connsiteY12" fmla="*/ 300725 h 611230"/>
              <a:gd name="connsiteX13" fmla="*/ 1640541 w 3821409"/>
              <a:gd name="connsiteY13" fmla="*/ 310505 h 611230"/>
              <a:gd name="connsiteX14" fmla="*/ 1789681 w 3821409"/>
              <a:gd name="connsiteY14" fmla="*/ 344734 h 611230"/>
              <a:gd name="connsiteX15" fmla="*/ 1946156 w 3821409"/>
              <a:gd name="connsiteY15" fmla="*/ 369183 h 611230"/>
              <a:gd name="connsiteX16" fmla="*/ 2036618 w 3821409"/>
              <a:gd name="connsiteY16" fmla="*/ 396077 h 611230"/>
              <a:gd name="connsiteX17" fmla="*/ 2107520 w 3821409"/>
              <a:gd name="connsiteY17" fmla="*/ 415637 h 611230"/>
              <a:gd name="connsiteX18" fmla="*/ 2254216 w 3821409"/>
              <a:gd name="connsiteY18" fmla="*/ 454755 h 611230"/>
              <a:gd name="connsiteX19" fmla="*/ 2447364 w 3821409"/>
              <a:gd name="connsiteY19" fmla="*/ 457200 h 611230"/>
              <a:gd name="connsiteX20" fmla="*/ 2840996 w 3821409"/>
              <a:gd name="connsiteY20" fmla="*/ 498764 h 611230"/>
              <a:gd name="connsiteX21" fmla="*/ 3036590 w 3821409"/>
              <a:gd name="connsiteY21" fmla="*/ 503654 h 611230"/>
              <a:gd name="connsiteX22" fmla="*/ 3501125 w 3821409"/>
              <a:gd name="connsiteY22" fmla="*/ 564777 h 611230"/>
              <a:gd name="connsiteX23" fmla="*/ 3728502 w 3821409"/>
              <a:gd name="connsiteY23" fmla="*/ 601451 h 611230"/>
              <a:gd name="connsiteX24" fmla="*/ 3818964 w 3821409"/>
              <a:gd name="connsiteY24" fmla="*/ 611230 h 611230"/>
              <a:gd name="connsiteX25" fmla="*/ 3821409 w 3821409"/>
              <a:gd name="connsiteY25" fmla="*/ 254272 h 611230"/>
              <a:gd name="connsiteX26" fmla="*/ 3708943 w 3821409"/>
              <a:gd name="connsiteY26" fmla="*/ 249382 h 611230"/>
              <a:gd name="connsiteX27" fmla="*/ 3403328 w 3821409"/>
              <a:gd name="connsiteY27" fmla="*/ 239602 h 611230"/>
              <a:gd name="connsiteX28" fmla="*/ 3205289 w 3821409"/>
              <a:gd name="connsiteY28" fmla="*/ 232268 h 611230"/>
              <a:gd name="connsiteX29" fmla="*/ 2885005 w 3821409"/>
              <a:gd name="connsiteY29" fmla="*/ 200484 h 611230"/>
              <a:gd name="connsiteX30" fmla="*/ 2579390 w 3821409"/>
              <a:gd name="connsiteY30" fmla="*/ 163810 h 611230"/>
              <a:gd name="connsiteX31" fmla="*/ 2278665 w 3821409"/>
              <a:gd name="connsiteY31" fmla="*/ 129581 h 611230"/>
              <a:gd name="connsiteX32" fmla="*/ 2139304 w 3821409"/>
              <a:gd name="connsiteY32" fmla="*/ 119801 h 611230"/>
              <a:gd name="connsiteX33" fmla="*/ 1995054 w 3821409"/>
              <a:gd name="connsiteY33" fmla="*/ 112467 h 611230"/>
              <a:gd name="connsiteX34" fmla="*/ 1867918 w 3821409"/>
              <a:gd name="connsiteY34" fmla="*/ 95352 h 611230"/>
              <a:gd name="connsiteX35" fmla="*/ 1716333 w 3821409"/>
              <a:gd name="connsiteY35" fmla="*/ 78238 h 611230"/>
              <a:gd name="connsiteX36" fmla="*/ 1408273 w 3821409"/>
              <a:gd name="connsiteY36" fmla="*/ 56234 h 611230"/>
              <a:gd name="connsiteX37" fmla="*/ 1237129 w 3821409"/>
              <a:gd name="connsiteY37" fmla="*/ 51344 h 611230"/>
              <a:gd name="connsiteX38" fmla="*/ 1109993 w 3821409"/>
              <a:gd name="connsiteY38" fmla="*/ 41564 h 611230"/>
              <a:gd name="connsiteX39" fmla="*/ 992637 w 3821409"/>
              <a:gd name="connsiteY39" fmla="*/ 48899 h 611230"/>
              <a:gd name="connsiteX40" fmla="*/ 921734 w 3821409"/>
              <a:gd name="connsiteY40" fmla="*/ 44009 h 611230"/>
              <a:gd name="connsiteX41" fmla="*/ 836162 w 3821409"/>
              <a:gd name="connsiteY41" fmla="*/ 41564 h 611230"/>
              <a:gd name="connsiteX42" fmla="*/ 735920 w 3821409"/>
              <a:gd name="connsiteY42" fmla="*/ 39119 h 611230"/>
              <a:gd name="connsiteX43" fmla="*/ 647903 w 3821409"/>
              <a:gd name="connsiteY43" fmla="*/ 31784 h 611230"/>
              <a:gd name="connsiteX44" fmla="*/ 498763 w 3821409"/>
              <a:gd name="connsiteY44" fmla="*/ 26894 h 611230"/>
              <a:gd name="connsiteX45" fmla="*/ 347178 w 3821409"/>
              <a:gd name="connsiteY45" fmla="*/ 24450 h 611230"/>
              <a:gd name="connsiteX46" fmla="*/ 232267 w 3821409"/>
              <a:gd name="connsiteY46" fmla="*/ 14670 h 611230"/>
              <a:gd name="connsiteX47" fmla="*/ 83127 w 3821409"/>
              <a:gd name="connsiteY47" fmla="*/ 9780 h 611230"/>
              <a:gd name="connsiteX48" fmla="*/ 0 w 3821409"/>
              <a:gd name="connsiteY48" fmla="*/ 0 h 61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821409" h="611230">
                <a:moveTo>
                  <a:pt x="0" y="0"/>
                </a:moveTo>
                <a:lnTo>
                  <a:pt x="2445" y="102687"/>
                </a:lnTo>
                <a:lnTo>
                  <a:pt x="102686" y="112467"/>
                </a:lnTo>
                <a:lnTo>
                  <a:pt x="266496" y="134471"/>
                </a:lnTo>
                <a:lnTo>
                  <a:pt x="422971" y="144251"/>
                </a:lnTo>
                <a:lnTo>
                  <a:pt x="564776" y="171145"/>
                </a:lnTo>
                <a:lnTo>
                  <a:pt x="738365" y="193149"/>
                </a:lnTo>
                <a:lnTo>
                  <a:pt x="848387" y="207819"/>
                </a:lnTo>
                <a:lnTo>
                  <a:pt x="936404" y="234713"/>
                </a:lnTo>
                <a:lnTo>
                  <a:pt x="1041535" y="259162"/>
                </a:lnTo>
                <a:lnTo>
                  <a:pt x="1151557" y="268942"/>
                </a:lnTo>
                <a:lnTo>
                  <a:pt x="1322701" y="276276"/>
                </a:lnTo>
                <a:lnTo>
                  <a:pt x="1476731" y="300725"/>
                </a:lnTo>
                <a:lnTo>
                  <a:pt x="1640541" y="310505"/>
                </a:lnTo>
                <a:lnTo>
                  <a:pt x="1789681" y="344734"/>
                </a:lnTo>
                <a:lnTo>
                  <a:pt x="1946156" y="369183"/>
                </a:lnTo>
                <a:lnTo>
                  <a:pt x="2036618" y="396077"/>
                </a:lnTo>
                <a:lnTo>
                  <a:pt x="2107520" y="415637"/>
                </a:lnTo>
                <a:lnTo>
                  <a:pt x="2254216" y="454755"/>
                </a:lnTo>
                <a:lnTo>
                  <a:pt x="2447364" y="457200"/>
                </a:lnTo>
                <a:lnTo>
                  <a:pt x="2840996" y="498764"/>
                </a:lnTo>
                <a:lnTo>
                  <a:pt x="3036590" y="503654"/>
                </a:lnTo>
                <a:lnTo>
                  <a:pt x="3501125" y="564777"/>
                </a:lnTo>
                <a:lnTo>
                  <a:pt x="3728502" y="601451"/>
                </a:lnTo>
                <a:lnTo>
                  <a:pt x="3818964" y="611230"/>
                </a:lnTo>
                <a:lnTo>
                  <a:pt x="3821409" y="254272"/>
                </a:lnTo>
                <a:lnTo>
                  <a:pt x="3708943" y="249382"/>
                </a:lnTo>
                <a:lnTo>
                  <a:pt x="3403328" y="239602"/>
                </a:lnTo>
                <a:lnTo>
                  <a:pt x="3205289" y="232268"/>
                </a:lnTo>
                <a:lnTo>
                  <a:pt x="2885005" y="200484"/>
                </a:lnTo>
                <a:lnTo>
                  <a:pt x="2579390" y="163810"/>
                </a:lnTo>
                <a:lnTo>
                  <a:pt x="2278665" y="129581"/>
                </a:lnTo>
                <a:lnTo>
                  <a:pt x="2139304" y="119801"/>
                </a:lnTo>
                <a:lnTo>
                  <a:pt x="1995054" y="112467"/>
                </a:lnTo>
                <a:lnTo>
                  <a:pt x="1867918" y="95352"/>
                </a:lnTo>
                <a:lnTo>
                  <a:pt x="1716333" y="78238"/>
                </a:lnTo>
                <a:lnTo>
                  <a:pt x="1408273" y="56234"/>
                </a:lnTo>
                <a:lnTo>
                  <a:pt x="1237129" y="51344"/>
                </a:lnTo>
                <a:lnTo>
                  <a:pt x="1109993" y="41564"/>
                </a:lnTo>
                <a:lnTo>
                  <a:pt x="992637" y="48899"/>
                </a:lnTo>
                <a:lnTo>
                  <a:pt x="921734" y="44009"/>
                </a:lnTo>
                <a:lnTo>
                  <a:pt x="836162" y="41564"/>
                </a:lnTo>
                <a:lnTo>
                  <a:pt x="735920" y="39119"/>
                </a:lnTo>
                <a:lnTo>
                  <a:pt x="647903" y="31784"/>
                </a:lnTo>
                <a:lnTo>
                  <a:pt x="498763" y="26894"/>
                </a:lnTo>
                <a:lnTo>
                  <a:pt x="347178" y="24450"/>
                </a:lnTo>
                <a:lnTo>
                  <a:pt x="232267" y="14670"/>
                </a:lnTo>
                <a:lnTo>
                  <a:pt x="83127" y="978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orme libre 10">
            <a:extLst>
              <a:ext uri="{FF2B5EF4-FFF2-40B4-BE49-F238E27FC236}">
                <a16:creationId xmlns:a16="http://schemas.microsoft.com/office/drawing/2014/main" id="{F94514A3-1BE9-1DC6-10B5-6047207E6F2B}"/>
              </a:ext>
            </a:extLst>
          </p:cNvPr>
          <p:cNvSpPr/>
          <p:nvPr/>
        </p:nvSpPr>
        <p:spPr>
          <a:xfrm>
            <a:off x="3491880" y="3011543"/>
            <a:ext cx="3205501" cy="211104"/>
          </a:xfrm>
          <a:custGeom>
            <a:avLst/>
            <a:gdLst>
              <a:gd name="connsiteX0" fmla="*/ 0 w 3823854"/>
              <a:gd name="connsiteY0" fmla="*/ 0 h 251827"/>
              <a:gd name="connsiteX1" fmla="*/ 256716 w 3823854"/>
              <a:gd name="connsiteY1" fmla="*/ 17115 h 251827"/>
              <a:gd name="connsiteX2" fmla="*/ 462090 w 3823854"/>
              <a:gd name="connsiteY2" fmla="*/ 24450 h 251827"/>
              <a:gd name="connsiteX3" fmla="*/ 606340 w 3823854"/>
              <a:gd name="connsiteY3" fmla="*/ 24450 h 251827"/>
              <a:gd name="connsiteX4" fmla="*/ 738365 w 3823854"/>
              <a:gd name="connsiteY4" fmla="*/ 36674 h 251827"/>
              <a:gd name="connsiteX5" fmla="*/ 831272 w 3823854"/>
              <a:gd name="connsiteY5" fmla="*/ 36674 h 251827"/>
              <a:gd name="connsiteX6" fmla="*/ 985302 w 3823854"/>
              <a:gd name="connsiteY6" fmla="*/ 44009 h 251827"/>
              <a:gd name="connsiteX7" fmla="*/ 1075764 w 3823854"/>
              <a:gd name="connsiteY7" fmla="*/ 36674 h 251827"/>
              <a:gd name="connsiteX8" fmla="*/ 1212680 w 3823854"/>
              <a:gd name="connsiteY8" fmla="*/ 44009 h 251827"/>
              <a:gd name="connsiteX9" fmla="*/ 1352040 w 3823854"/>
              <a:gd name="connsiteY9" fmla="*/ 51344 h 251827"/>
              <a:gd name="connsiteX10" fmla="*/ 1552524 w 3823854"/>
              <a:gd name="connsiteY10" fmla="*/ 61123 h 251827"/>
              <a:gd name="connsiteX11" fmla="*/ 1699219 w 3823854"/>
              <a:gd name="connsiteY11" fmla="*/ 75793 h 251827"/>
              <a:gd name="connsiteX12" fmla="*/ 1841024 w 3823854"/>
              <a:gd name="connsiteY12" fmla="*/ 85573 h 251827"/>
              <a:gd name="connsiteX13" fmla="*/ 1968160 w 3823854"/>
              <a:gd name="connsiteY13" fmla="*/ 107577 h 251827"/>
              <a:gd name="connsiteX14" fmla="*/ 2151529 w 3823854"/>
              <a:gd name="connsiteY14" fmla="*/ 117357 h 251827"/>
              <a:gd name="connsiteX15" fmla="*/ 2286000 w 3823854"/>
              <a:gd name="connsiteY15" fmla="*/ 122246 h 251827"/>
              <a:gd name="connsiteX16" fmla="*/ 2447364 w 3823854"/>
              <a:gd name="connsiteY16" fmla="*/ 144251 h 251827"/>
              <a:gd name="connsiteX17" fmla="*/ 2613619 w 3823854"/>
              <a:gd name="connsiteY17" fmla="*/ 166255 h 251827"/>
              <a:gd name="connsiteX18" fmla="*/ 2889895 w 3823854"/>
              <a:gd name="connsiteY18" fmla="*/ 198039 h 251827"/>
              <a:gd name="connsiteX19" fmla="*/ 3046370 w 3823854"/>
              <a:gd name="connsiteY19" fmla="*/ 210264 h 251827"/>
              <a:gd name="connsiteX20" fmla="*/ 3251743 w 3823854"/>
              <a:gd name="connsiteY20" fmla="*/ 229823 h 251827"/>
              <a:gd name="connsiteX21" fmla="*/ 3452226 w 3823854"/>
              <a:gd name="connsiteY21" fmla="*/ 239603 h 251827"/>
              <a:gd name="connsiteX22" fmla="*/ 3616036 w 3823854"/>
              <a:gd name="connsiteY22" fmla="*/ 244492 h 251827"/>
              <a:gd name="connsiteX23" fmla="*/ 3823854 w 3823854"/>
              <a:gd name="connsiteY23" fmla="*/ 251827 h 25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23854" h="251827">
                <a:moveTo>
                  <a:pt x="0" y="0"/>
                </a:moveTo>
                <a:lnTo>
                  <a:pt x="256716" y="17115"/>
                </a:lnTo>
                <a:lnTo>
                  <a:pt x="462090" y="24450"/>
                </a:lnTo>
                <a:lnTo>
                  <a:pt x="606340" y="24450"/>
                </a:lnTo>
                <a:lnTo>
                  <a:pt x="738365" y="36674"/>
                </a:lnTo>
                <a:lnTo>
                  <a:pt x="831272" y="36674"/>
                </a:lnTo>
                <a:lnTo>
                  <a:pt x="985302" y="44009"/>
                </a:lnTo>
                <a:lnTo>
                  <a:pt x="1075764" y="36674"/>
                </a:lnTo>
                <a:lnTo>
                  <a:pt x="1212680" y="44009"/>
                </a:lnTo>
                <a:lnTo>
                  <a:pt x="1352040" y="51344"/>
                </a:lnTo>
                <a:lnTo>
                  <a:pt x="1552524" y="61123"/>
                </a:lnTo>
                <a:lnTo>
                  <a:pt x="1699219" y="75793"/>
                </a:lnTo>
                <a:lnTo>
                  <a:pt x="1841024" y="85573"/>
                </a:lnTo>
                <a:lnTo>
                  <a:pt x="1968160" y="107577"/>
                </a:lnTo>
                <a:lnTo>
                  <a:pt x="2151529" y="117357"/>
                </a:lnTo>
                <a:lnTo>
                  <a:pt x="2286000" y="122246"/>
                </a:lnTo>
                <a:lnTo>
                  <a:pt x="2447364" y="144251"/>
                </a:lnTo>
                <a:lnTo>
                  <a:pt x="2613619" y="166255"/>
                </a:lnTo>
                <a:lnTo>
                  <a:pt x="2889895" y="198039"/>
                </a:lnTo>
                <a:lnTo>
                  <a:pt x="3046370" y="210264"/>
                </a:lnTo>
                <a:lnTo>
                  <a:pt x="3251743" y="229823"/>
                </a:lnTo>
                <a:lnTo>
                  <a:pt x="3452226" y="239603"/>
                </a:lnTo>
                <a:lnTo>
                  <a:pt x="3616036" y="244492"/>
                </a:lnTo>
                <a:lnTo>
                  <a:pt x="3823854" y="251827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orme libre 11">
            <a:extLst>
              <a:ext uri="{FF2B5EF4-FFF2-40B4-BE49-F238E27FC236}">
                <a16:creationId xmlns:a16="http://schemas.microsoft.com/office/drawing/2014/main" id="{A801ED3E-230F-46C0-E242-198DE56303C3}"/>
              </a:ext>
            </a:extLst>
          </p:cNvPr>
          <p:cNvSpPr/>
          <p:nvPr/>
        </p:nvSpPr>
        <p:spPr>
          <a:xfrm>
            <a:off x="4119295" y="3128105"/>
            <a:ext cx="1186692" cy="153716"/>
          </a:xfrm>
          <a:custGeom>
            <a:avLst/>
            <a:gdLst>
              <a:gd name="connsiteX0" fmla="*/ 0 w 1415609"/>
              <a:gd name="connsiteY0" fmla="*/ 183369 h 183369"/>
              <a:gd name="connsiteX1" fmla="*/ 0 w 1415609"/>
              <a:gd name="connsiteY1" fmla="*/ 183369 h 183369"/>
              <a:gd name="connsiteX2" fmla="*/ 1415609 w 1415609"/>
              <a:gd name="connsiteY2" fmla="*/ 0 h 18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5609" h="183369">
                <a:moveTo>
                  <a:pt x="0" y="183369"/>
                </a:moveTo>
                <a:lnTo>
                  <a:pt x="0" y="183369"/>
                </a:lnTo>
                <a:lnTo>
                  <a:pt x="1415609" y="0"/>
                </a:lnTo>
              </a:path>
            </a:pathLst>
          </a:cu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orme libre 12">
            <a:extLst>
              <a:ext uri="{FF2B5EF4-FFF2-40B4-BE49-F238E27FC236}">
                <a16:creationId xmlns:a16="http://schemas.microsoft.com/office/drawing/2014/main" id="{FBDB967B-3C44-2575-AFFB-68367B53ADDF}"/>
              </a:ext>
            </a:extLst>
          </p:cNvPr>
          <p:cNvSpPr/>
          <p:nvPr/>
        </p:nvSpPr>
        <p:spPr>
          <a:xfrm>
            <a:off x="4993377" y="3199767"/>
            <a:ext cx="1024777" cy="221351"/>
          </a:xfrm>
          <a:custGeom>
            <a:avLst/>
            <a:gdLst>
              <a:gd name="connsiteX0" fmla="*/ 0 w 1224905"/>
              <a:gd name="connsiteY0" fmla="*/ 261607 h 261607"/>
              <a:gd name="connsiteX1" fmla="*/ 1224905 w 1224905"/>
              <a:gd name="connsiteY1" fmla="*/ 0 h 261607"/>
              <a:gd name="connsiteX0" fmla="*/ 0 w 1224905"/>
              <a:gd name="connsiteY0" fmla="*/ 261607 h 261607"/>
              <a:gd name="connsiteX1" fmla="*/ 0 w 1224905"/>
              <a:gd name="connsiteY1" fmla="*/ 261607 h 261607"/>
              <a:gd name="connsiteX2" fmla="*/ 1224905 w 1224905"/>
              <a:gd name="connsiteY2" fmla="*/ 0 h 261607"/>
              <a:gd name="connsiteX0" fmla="*/ 0 w 1224905"/>
              <a:gd name="connsiteY0" fmla="*/ 261607 h 261607"/>
              <a:gd name="connsiteX1" fmla="*/ 146609 w 1224905"/>
              <a:gd name="connsiteY1" fmla="*/ 192767 h 261607"/>
              <a:gd name="connsiteX2" fmla="*/ 1224905 w 1224905"/>
              <a:gd name="connsiteY2" fmla="*/ 0 h 261607"/>
              <a:gd name="connsiteX0" fmla="*/ 0 w 1224905"/>
              <a:gd name="connsiteY0" fmla="*/ 261607 h 261607"/>
              <a:gd name="connsiteX1" fmla="*/ 293219 w 1224905"/>
              <a:gd name="connsiteY1" fmla="*/ 192767 h 261607"/>
              <a:gd name="connsiteX2" fmla="*/ 1224905 w 1224905"/>
              <a:gd name="connsiteY2" fmla="*/ 0 h 261607"/>
              <a:gd name="connsiteX0" fmla="*/ 0 w 1244474"/>
              <a:gd name="connsiteY0" fmla="*/ 252432 h 252432"/>
              <a:gd name="connsiteX1" fmla="*/ 312788 w 1244474"/>
              <a:gd name="connsiteY1" fmla="*/ 192767 h 252432"/>
              <a:gd name="connsiteX2" fmla="*/ 1244474 w 1244474"/>
              <a:gd name="connsiteY2" fmla="*/ 0 h 25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474" h="252432">
                <a:moveTo>
                  <a:pt x="0" y="252432"/>
                </a:moveTo>
                <a:lnTo>
                  <a:pt x="312788" y="192767"/>
                </a:lnTo>
                <a:lnTo>
                  <a:pt x="1244474" y="0"/>
                </a:lnTo>
              </a:path>
            </a:pathLst>
          </a:cu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lèche droite 20">
            <a:extLst>
              <a:ext uri="{FF2B5EF4-FFF2-40B4-BE49-F238E27FC236}">
                <a16:creationId xmlns:a16="http://schemas.microsoft.com/office/drawing/2014/main" id="{AED30A92-236A-B012-21E8-4F2305752E52}"/>
              </a:ext>
            </a:extLst>
          </p:cNvPr>
          <p:cNvSpPr/>
          <p:nvPr/>
        </p:nvSpPr>
        <p:spPr>
          <a:xfrm rot="714145">
            <a:off x="4347558" y="3079360"/>
            <a:ext cx="181091" cy="90536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Flèche droite 21">
            <a:extLst>
              <a:ext uri="{FF2B5EF4-FFF2-40B4-BE49-F238E27FC236}">
                <a16:creationId xmlns:a16="http://schemas.microsoft.com/office/drawing/2014/main" id="{800EB03F-34BA-C96A-266A-60FC212008DE}"/>
              </a:ext>
            </a:extLst>
          </p:cNvPr>
          <p:cNvSpPr/>
          <p:nvPr/>
        </p:nvSpPr>
        <p:spPr>
          <a:xfrm rot="714145">
            <a:off x="5318044" y="3166827"/>
            <a:ext cx="181091" cy="45268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Flèche droite 22">
            <a:extLst>
              <a:ext uri="{FF2B5EF4-FFF2-40B4-BE49-F238E27FC236}">
                <a16:creationId xmlns:a16="http://schemas.microsoft.com/office/drawing/2014/main" id="{7DF3A8EF-EA27-C0EC-1153-3A33D71FD175}"/>
              </a:ext>
            </a:extLst>
          </p:cNvPr>
          <p:cNvSpPr/>
          <p:nvPr/>
        </p:nvSpPr>
        <p:spPr>
          <a:xfrm rot="714145">
            <a:off x="5067254" y="3227191"/>
            <a:ext cx="181091" cy="45268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lèche droite 23">
            <a:extLst>
              <a:ext uri="{FF2B5EF4-FFF2-40B4-BE49-F238E27FC236}">
                <a16:creationId xmlns:a16="http://schemas.microsoft.com/office/drawing/2014/main" id="{E3A27076-059D-CE08-0A22-8666108195D6}"/>
              </a:ext>
            </a:extLst>
          </p:cNvPr>
          <p:cNvSpPr/>
          <p:nvPr/>
        </p:nvSpPr>
        <p:spPr>
          <a:xfrm rot="714145">
            <a:off x="6040354" y="3235025"/>
            <a:ext cx="181091" cy="30179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èche droite 24">
            <a:extLst>
              <a:ext uri="{FF2B5EF4-FFF2-40B4-BE49-F238E27FC236}">
                <a16:creationId xmlns:a16="http://schemas.microsoft.com/office/drawing/2014/main" id="{E8817A35-F5A2-B63E-3F44-F27DBAC2DB8A}"/>
              </a:ext>
            </a:extLst>
          </p:cNvPr>
          <p:cNvSpPr/>
          <p:nvPr/>
        </p:nvSpPr>
        <p:spPr>
          <a:xfrm rot="714145">
            <a:off x="5726287" y="3354796"/>
            <a:ext cx="181091" cy="30179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èche droite 25">
            <a:extLst>
              <a:ext uri="{FF2B5EF4-FFF2-40B4-BE49-F238E27FC236}">
                <a16:creationId xmlns:a16="http://schemas.microsoft.com/office/drawing/2014/main" id="{5E088100-55A1-13E6-6412-BBB5A1696EE0}"/>
              </a:ext>
            </a:extLst>
          </p:cNvPr>
          <p:cNvSpPr/>
          <p:nvPr/>
        </p:nvSpPr>
        <p:spPr>
          <a:xfrm rot="714145">
            <a:off x="5893967" y="3296241"/>
            <a:ext cx="181091" cy="30179"/>
          </a:xfrm>
          <a:prstGeom prst="rightArrow">
            <a:avLst>
              <a:gd name="adj1" fmla="val 50000"/>
              <a:gd name="adj2" fmla="val 7425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FCF10AF8-3FD5-24CE-D6B0-C6B7CF1ED61C}"/>
              </a:ext>
            </a:extLst>
          </p:cNvPr>
          <p:cNvSpPr txBox="1">
            <a:spLocks/>
          </p:cNvSpPr>
          <p:nvPr/>
        </p:nvSpPr>
        <p:spPr>
          <a:xfrm>
            <a:off x="2256031" y="4191930"/>
            <a:ext cx="5891955" cy="908600"/>
          </a:xfrm>
          <a:prstGeom prst="round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fr-FR" sz="2100" b="1" dirty="0">
                <a:solidFill>
                  <a:srgbClr val="FFFFFF"/>
                </a:solidFill>
                <a:latin typeface="Calibri"/>
              </a:rPr>
              <a:t>Jean-Claude GIRAUD, Vice-président</a:t>
            </a:r>
          </a:p>
          <a:p>
            <a:pPr algn="l" defTabSz="685800">
              <a:buClrTx/>
            </a:pPr>
            <a:r>
              <a:rPr lang="fr-FR" sz="2100" b="1" dirty="0">
                <a:solidFill>
                  <a:srgbClr val="FFFFFF"/>
                </a:solidFill>
                <a:latin typeface="Calibri"/>
              </a:rPr>
              <a:t>Thomas BREINIG, Directeur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F0F4972-9F79-AEA3-80A5-7C47362D2CBC}"/>
              </a:ext>
            </a:extLst>
          </p:cNvPr>
          <p:cNvSpPr txBox="1">
            <a:spLocks/>
          </p:cNvSpPr>
          <p:nvPr/>
        </p:nvSpPr>
        <p:spPr>
          <a:xfrm>
            <a:off x="1439652" y="195487"/>
            <a:ext cx="6561348" cy="594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2400" b="1" dirty="0">
                <a:solidFill>
                  <a:prstClr val="white"/>
                </a:solidFill>
                <a:latin typeface="Calibri"/>
              </a:rPr>
              <a:t>La vallée de la Lèze</a:t>
            </a:r>
            <a:endParaRPr lang="fr-FR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54145D-4B80-88E5-DF7F-5F8DCFAA3F89}"/>
              </a:ext>
            </a:extLst>
          </p:cNvPr>
          <p:cNvSpPr txBox="1"/>
          <p:nvPr/>
        </p:nvSpPr>
        <p:spPr>
          <a:xfrm>
            <a:off x="4409982" y="807404"/>
            <a:ext cx="35590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350 km2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Lèze : 70 km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≈500 km de cours d’eau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43 sous-bassins versants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Vallée à dominante rurale et périurbaine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Environ 25.000 habitants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30 communes et 5 EPCI FP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Source : massif du Plantaurel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Image 2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81CA5840-998F-6BE3-4C8E-197E999CDF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818140"/>
            <a:ext cx="1782198" cy="4343677"/>
          </a:xfrm>
          <a:prstGeom prst="rect">
            <a:avLst/>
          </a:prstGeom>
        </p:spPr>
      </p:pic>
      <p:pic>
        <p:nvPicPr>
          <p:cNvPr id="6" name="Image 5" descr="Une image contenant plein air, herbe, arbre, ciel&#10;&#10;Description générée automatiquement">
            <a:extLst>
              <a:ext uri="{FF2B5EF4-FFF2-40B4-BE49-F238E27FC236}">
                <a16:creationId xmlns:a16="http://schemas.microsoft.com/office/drawing/2014/main" id="{22AA81A9-8E99-2C49-DBCA-FD87B75A1C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919" y="2760489"/>
            <a:ext cx="1363686" cy="10224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BB3204-2316-3E81-46E3-1ACB227ADA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67" y="1437625"/>
            <a:ext cx="1364039" cy="987068"/>
          </a:xfrm>
          <a:prstGeom prst="rect">
            <a:avLst/>
          </a:prstGeom>
        </p:spPr>
      </p:pic>
      <p:pic>
        <p:nvPicPr>
          <p:cNvPr id="8" name="Picture 3" descr="Z:\PHOTOS\2011-05-11 Sortie flore Lèze amont\DSC_0050.JPG">
            <a:extLst>
              <a:ext uri="{FF2B5EF4-FFF2-40B4-BE49-F238E27FC236}">
                <a16:creationId xmlns:a16="http://schemas.microsoft.com/office/drawing/2014/main" id="{D8C0B740-4D1E-89E6-7A80-23468B45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69622" y="3985968"/>
            <a:ext cx="1356313" cy="908040"/>
          </a:xfrm>
          <a:prstGeom prst="rect">
            <a:avLst/>
          </a:prstGeom>
          <a:noFill/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332075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BCFFB74-4B03-383C-C7BF-02CA6466DF90}"/>
              </a:ext>
            </a:extLst>
          </p:cNvPr>
          <p:cNvSpPr txBox="1">
            <a:spLocks/>
          </p:cNvSpPr>
          <p:nvPr/>
        </p:nvSpPr>
        <p:spPr>
          <a:xfrm>
            <a:off x="1439652" y="195487"/>
            <a:ext cx="6561348" cy="594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2400" b="1" dirty="0">
                <a:solidFill>
                  <a:prstClr val="white"/>
                </a:solidFill>
                <a:latin typeface="Calibri"/>
              </a:rPr>
              <a:t>La vallée de la Lèze</a:t>
            </a:r>
            <a:endParaRPr lang="fr-FR" sz="27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 descr="D:\T BREINIG\SMIVAL\Pédagogie\Illustrations bulletins\2Beaumont2000.jpg">
            <a:extLst>
              <a:ext uri="{FF2B5EF4-FFF2-40B4-BE49-F238E27FC236}">
                <a16:creationId xmlns:a16="http://schemas.microsoft.com/office/drawing/2014/main" id="{65F54BD2-338E-64A9-B0FD-581F23F01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9802" y="2702392"/>
            <a:ext cx="1638596" cy="1112129"/>
          </a:xfrm>
          <a:prstGeom prst="rect">
            <a:avLst/>
          </a:prstGeom>
          <a:noFill/>
        </p:spPr>
      </p:pic>
      <p:pic>
        <p:nvPicPr>
          <p:cNvPr id="6" name="Picture 4" descr="Z:\PHOTOS\2009-10-07 Mesures de débits et déchets\IMGP1363 Déchets.JPG">
            <a:extLst>
              <a:ext uri="{FF2B5EF4-FFF2-40B4-BE49-F238E27FC236}">
                <a16:creationId xmlns:a16="http://schemas.microsoft.com/office/drawing/2014/main" id="{F0B0627E-C0F9-142D-4CD0-F0A1F1B6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618" y="2702392"/>
            <a:ext cx="1487940" cy="1115955"/>
          </a:xfrm>
          <a:prstGeom prst="rect">
            <a:avLst/>
          </a:prstGeom>
          <a:noFill/>
        </p:spPr>
      </p:pic>
      <p:pic>
        <p:nvPicPr>
          <p:cNvPr id="7" name="Picture 3" descr="Z:\Recherches - stages\2011 Erosion des sols - H VOLEBELE\photo\Photos-0020 - Copie.jpg">
            <a:extLst>
              <a:ext uri="{FF2B5EF4-FFF2-40B4-BE49-F238E27FC236}">
                <a16:creationId xmlns:a16="http://schemas.microsoft.com/office/drawing/2014/main" id="{1BE8ACA5-659E-59EE-FA2F-607173014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7994" y="3941158"/>
            <a:ext cx="1468775" cy="1060862"/>
          </a:xfrm>
          <a:prstGeom prst="rect">
            <a:avLst/>
          </a:prstGeom>
          <a:noFill/>
        </p:spPr>
      </p:pic>
      <p:pic>
        <p:nvPicPr>
          <p:cNvPr id="9" name="Picture 2" descr="Z:\PHOTOS\2010-08-10 Etiage Labarthe 23cm 18h00\pano.jpg">
            <a:extLst>
              <a:ext uri="{FF2B5EF4-FFF2-40B4-BE49-F238E27FC236}">
                <a16:creationId xmlns:a16="http://schemas.microsoft.com/office/drawing/2014/main" id="{61039575-9C2B-48DD-0C7D-0AC17DE9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387" y="1373062"/>
            <a:ext cx="2873770" cy="1183316"/>
          </a:xfrm>
          <a:prstGeom prst="rect">
            <a:avLst/>
          </a:prstGeom>
          <a:noFill/>
        </p:spPr>
      </p:pic>
      <p:pic>
        <p:nvPicPr>
          <p:cNvPr id="10" name="Picture 4" descr="G:\SAVE SMIVAL 2009-12\BUREAUTIQUE\PHOTOS\2009-06-04 Mondely + Haie Montaut\P1030393.JPG">
            <a:extLst>
              <a:ext uri="{FF2B5EF4-FFF2-40B4-BE49-F238E27FC236}">
                <a16:creationId xmlns:a16="http://schemas.microsoft.com/office/drawing/2014/main" id="{24224097-5268-5590-706D-730FD5CB2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7995" y="2693388"/>
            <a:ext cx="1482839" cy="1112129"/>
          </a:xfrm>
          <a:prstGeom prst="rect">
            <a:avLst/>
          </a:prstGeom>
          <a:noFill/>
        </p:spPr>
      </p:pic>
      <p:pic>
        <p:nvPicPr>
          <p:cNvPr id="11" name="Picture 4" descr="Z:\PHOTOS\2010-08-20 Etiage Lèze et Latou\DSC_0009.JPG">
            <a:extLst>
              <a:ext uri="{FF2B5EF4-FFF2-40B4-BE49-F238E27FC236}">
                <a16:creationId xmlns:a16="http://schemas.microsoft.com/office/drawing/2014/main" id="{75C3EC06-C0AD-5236-C79F-74134012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920" y="3942166"/>
            <a:ext cx="1643750" cy="1060862"/>
          </a:xfrm>
          <a:prstGeom prst="rect">
            <a:avLst/>
          </a:prstGeom>
          <a:noFill/>
        </p:spPr>
      </p:pic>
      <p:pic>
        <p:nvPicPr>
          <p:cNvPr id="12" name="Picture 5" descr="Z:\PHOTOS\Inondations de 2000\Numériser0005.jpg">
            <a:extLst>
              <a:ext uri="{FF2B5EF4-FFF2-40B4-BE49-F238E27FC236}">
                <a16:creationId xmlns:a16="http://schemas.microsoft.com/office/drawing/2014/main" id="{69045F70-B324-7E3F-FC93-DC8993D7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618" y="1380424"/>
            <a:ext cx="1768503" cy="1175954"/>
          </a:xfrm>
          <a:prstGeom prst="rect">
            <a:avLst/>
          </a:prstGeom>
          <a:noFill/>
        </p:spPr>
      </p:pic>
      <p:pic>
        <p:nvPicPr>
          <p:cNvPr id="13" name="Picture 4" descr="C:\Users\thomas\Desktop\Illustrations Fermat\DSC_0088 (2).JPG">
            <a:extLst>
              <a:ext uri="{FF2B5EF4-FFF2-40B4-BE49-F238E27FC236}">
                <a16:creationId xmlns:a16="http://schemas.microsoft.com/office/drawing/2014/main" id="{85BFC3FB-FA88-5CF6-9151-D4A26F7A8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617" y="3945993"/>
            <a:ext cx="1566584" cy="1108051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BCF1ED3-B44F-4D5D-1EF1-9A9552B0E3BF}"/>
              </a:ext>
            </a:extLst>
          </p:cNvPr>
          <p:cNvSpPr txBox="1"/>
          <p:nvPr/>
        </p:nvSpPr>
        <p:spPr>
          <a:xfrm>
            <a:off x="6077017" y="1275606"/>
            <a:ext cx="204646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1800"/>
              </a:spcBef>
              <a:buClrTx/>
            </a:pPr>
            <a:r>
              <a:rPr lang="fr-FR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Plusieurs objectifs complémentaires :</a:t>
            </a:r>
          </a:p>
          <a:p>
            <a:pPr defTabSz="685800">
              <a:spcBef>
                <a:spcPts val="1800"/>
              </a:spcBef>
              <a:buClrTx/>
            </a:pPr>
            <a:r>
              <a:rPr lang="fr-FR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Favoriser la rétention amont</a:t>
            </a:r>
          </a:p>
          <a:p>
            <a:pPr defTabSz="685800">
              <a:spcBef>
                <a:spcPts val="1800"/>
              </a:spcBef>
              <a:buClrTx/>
            </a:pPr>
            <a:r>
              <a:rPr lang="fr-FR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Améliorer la qualité </a:t>
            </a:r>
          </a:p>
          <a:p>
            <a:pPr defTabSz="685800">
              <a:spcBef>
                <a:spcPts val="1800"/>
              </a:spcBef>
              <a:buClrTx/>
            </a:pPr>
            <a:r>
              <a:rPr lang="fr-FR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Restaurer des espaces de nature et les milieux aquatiques</a:t>
            </a:r>
          </a:p>
        </p:txBody>
      </p:sp>
    </p:spTree>
    <p:extLst>
      <p:ext uri="{BB962C8B-B14F-4D97-AF65-F5344CB8AC3E}">
        <p14:creationId xmlns:p14="http://schemas.microsoft.com/office/powerpoint/2010/main" val="2842894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F0F4972-9F79-AEA3-80A5-7C47362D2CBC}"/>
              </a:ext>
            </a:extLst>
          </p:cNvPr>
          <p:cNvSpPr txBox="1">
            <a:spLocks/>
          </p:cNvSpPr>
          <p:nvPr/>
        </p:nvSpPr>
        <p:spPr>
          <a:xfrm>
            <a:off x="1439652" y="195487"/>
            <a:ext cx="6561348" cy="594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2400" b="1" dirty="0">
                <a:solidFill>
                  <a:prstClr val="white"/>
                </a:solidFill>
                <a:latin typeface="Calibri"/>
              </a:rPr>
              <a:t>Stratégies d’adaptation </a:t>
            </a:r>
            <a:br>
              <a:rPr lang="fr-FR" sz="2400" b="1" dirty="0">
                <a:solidFill>
                  <a:prstClr val="white"/>
                </a:solidFill>
                <a:latin typeface="Calibri"/>
              </a:rPr>
            </a:br>
            <a:r>
              <a:rPr lang="fr-FR" sz="2400" b="1" dirty="0">
                <a:solidFill>
                  <a:prstClr val="white"/>
                </a:solidFill>
                <a:latin typeface="Calibri"/>
              </a:rPr>
              <a:t>au changement climatique</a:t>
            </a:r>
            <a:endParaRPr lang="fr-FR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54145D-4B80-88E5-DF7F-5F8DCFAA3F89}"/>
              </a:ext>
            </a:extLst>
          </p:cNvPr>
          <p:cNvSpPr txBox="1"/>
          <p:nvPr/>
        </p:nvSpPr>
        <p:spPr>
          <a:xfrm>
            <a:off x="2195736" y="1195857"/>
            <a:ext cx="5589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S’adapter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adapter le territoire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Anticiper les changements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: 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climat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énergie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biodiversité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démographie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urbanisation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agriculture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Améliorer la résilience 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face 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aux inondations, 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aux sécheresses, 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à la perte de biodiversité</a:t>
            </a: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Image 8" descr="Une image contenant plein air, plante, herbe, Zone ripicole&#10;&#10;Description générée automatiquement">
            <a:extLst>
              <a:ext uri="{FF2B5EF4-FFF2-40B4-BE49-F238E27FC236}">
                <a16:creationId xmlns:a16="http://schemas.microsoft.com/office/drawing/2014/main" id="{CA5443F2-4F3A-69A1-D8B5-3F5FBAEEC0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225" y="2625232"/>
            <a:ext cx="1654632" cy="1107647"/>
          </a:xfrm>
          <a:prstGeom prst="rect">
            <a:avLst/>
          </a:prstGeom>
        </p:spPr>
      </p:pic>
      <p:pic>
        <p:nvPicPr>
          <p:cNvPr id="11" name="Image 10" descr="Une image contenant plein air, Libellules et demoiselles, invertébré, Névroptères&#10;&#10;Description générée automatiquement">
            <a:extLst>
              <a:ext uri="{FF2B5EF4-FFF2-40B4-BE49-F238E27FC236}">
                <a16:creationId xmlns:a16="http://schemas.microsoft.com/office/drawing/2014/main" id="{136401B7-1790-FFE0-C3FF-B108A47837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150" y="3894375"/>
            <a:ext cx="1654632" cy="1107646"/>
          </a:xfrm>
          <a:prstGeom prst="rect">
            <a:avLst/>
          </a:prstGeom>
        </p:spPr>
      </p:pic>
      <p:pic>
        <p:nvPicPr>
          <p:cNvPr id="14" name="Picture 3" descr="Z:\PHOTOS\Inondations de 2000\chemin des rives\Numériser0003.jpg">
            <a:extLst>
              <a:ext uri="{FF2B5EF4-FFF2-40B4-BE49-F238E27FC236}">
                <a16:creationId xmlns:a16="http://schemas.microsoft.com/office/drawing/2014/main" id="{FDAF6BC1-41DD-9C11-232F-3EA9C5F22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7975" y="1435462"/>
            <a:ext cx="1658807" cy="1028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515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BCFFB74-4B03-383C-C7BF-02CA6466DF90}"/>
              </a:ext>
            </a:extLst>
          </p:cNvPr>
          <p:cNvSpPr txBox="1">
            <a:spLocks/>
          </p:cNvSpPr>
          <p:nvPr/>
        </p:nvSpPr>
        <p:spPr>
          <a:xfrm>
            <a:off x="1439652" y="195487"/>
            <a:ext cx="6561348" cy="594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2400" b="1" dirty="0">
                <a:solidFill>
                  <a:prstClr val="white"/>
                </a:solidFill>
                <a:latin typeface="Calibri"/>
              </a:rPr>
              <a:t>Les SFN réalisés en vallée de la Lèze</a:t>
            </a:r>
            <a:endParaRPr lang="fr-FR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C2BE8B-A306-8630-01BB-F47E40CCF329}"/>
              </a:ext>
            </a:extLst>
          </p:cNvPr>
          <p:cNvSpPr txBox="1"/>
          <p:nvPr/>
        </p:nvSpPr>
        <p:spPr>
          <a:xfrm>
            <a:off x="2087724" y="1653648"/>
            <a:ext cx="35590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Plantation de 30 km de </a:t>
            </a: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haies</a:t>
            </a:r>
          </a:p>
          <a:p>
            <a:pPr marL="557213" lvl="1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Haies brise-crue</a:t>
            </a:r>
          </a:p>
          <a:p>
            <a:pPr marL="557213" lvl="1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Haies sur coteaux</a:t>
            </a:r>
          </a:p>
          <a:p>
            <a:pPr marL="557213" lvl="1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Noue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de décharge du Jacquart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Options secteur du </a:t>
            </a:r>
            <a:r>
              <a:rPr lang="fr-FR" sz="15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Mongéa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:</a:t>
            </a:r>
          </a:p>
          <a:p>
            <a:pPr marL="557213" lvl="1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Bassin de </a:t>
            </a: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rétention</a:t>
            </a:r>
          </a:p>
          <a:p>
            <a:pPr marL="557213" lvl="1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Friche</a:t>
            </a:r>
          </a:p>
          <a:p>
            <a:pPr marL="557213" lvl="1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Haies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Bassin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d’</a:t>
            </a:r>
            <a:r>
              <a:rPr lang="fr-FR" sz="15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Enroux</a:t>
            </a: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Entretien différencié 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des cours d’eau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 descr="Z:\PHOTOS\2010-12-11 Plantation Saint Sulpice Barrique\DSC_0150.JPG">
            <a:extLst>
              <a:ext uri="{FF2B5EF4-FFF2-40B4-BE49-F238E27FC236}">
                <a16:creationId xmlns:a16="http://schemas.microsoft.com/office/drawing/2014/main" id="{BE8CA6F2-1561-24D0-853F-5AE25BE5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223" y="2208126"/>
            <a:ext cx="2538281" cy="1699358"/>
          </a:xfrm>
          <a:prstGeom prst="rect">
            <a:avLst/>
          </a:prstGeom>
          <a:noFill/>
        </p:spPr>
      </p:pic>
      <p:pic>
        <p:nvPicPr>
          <p:cNvPr id="14" name="Image 13" descr="Une image contenant extérieur, ciel, personne, pelle électrique&#10;&#10;Description générée automatiquement">
            <a:extLst>
              <a:ext uri="{FF2B5EF4-FFF2-40B4-BE49-F238E27FC236}">
                <a16:creationId xmlns:a16="http://schemas.microsoft.com/office/drawing/2014/main" id="{40FAFEAB-164E-A15A-95EB-C68EA9AD8C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801" y="3651870"/>
            <a:ext cx="2540272" cy="1435182"/>
          </a:xfrm>
          <a:prstGeom prst="rect">
            <a:avLst/>
          </a:prstGeom>
        </p:spPr>
      </p:pic>
      <p:pic>
        <p:nvPicPr>
          <p:cNvPr id="24" name="Picture 2" descr="D:\Images\illustrations\Haie brise crue.png">
            <a:extLst>
              <a:ext uri="{FF2B5EF4-FFF2-40B4-BE49-F238E27FC236}">
                <a16:creationId xmlns:a16="http://schemas.microsoft.com/office/drawing/2014/main" id="{D8346AFC-3CB5-4D6F-9ED4-1359B0A2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703723"/>
            <a:ext cx="2925835" cy="176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0757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BCFFB74-4B03-383C-C7BF-02CA6466DF90}"/>
              </a:ext>
            </a:extLst>
          </p:cNvPr>
          <p:cNvSpPr txBox="1">
            <a:spLocks/>
          </p:cNvSpPr>
          <p:nvPr/>
        </p:nvSpPr>
        <p:spPr>
          <a:xfrm>
            <a:off x="1763688" y="249493"/>
            <a:ext cx="6561348" cy="594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2400" b="1" dirty="0">
                <a:solidFill>
                  <a:prstClr val="white"/>
                </a:solidFill>
                <a:latin typeface="Calibri"/>
              </a:rPr>
              <a:t>Croiser les regards</a:t>
            </a:r>
          </a:p>
          <a:p>
            <a:pPr defTabSz="685800">
              <a:buClrTx/>
            </a:pPr>
            <a:r>
              <a:rPr lang="fr-FR" sz="1800" b="1" dirty="0">
                <a:solidFill>
                  <a:prstClr val="white"/>
                </a:solidFill>
                <a:latin typeface="Calibri"/>
              </a:rPr>
              <a:t>Appréhender les enjeux sociaux, économiques, écologiques</a:t>
            </a:r>
            <a:endParaRPr lang="fr-FR" sz="21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C2BE8B-A306-8630-01BB-F47E40CCF329}"/>
              </a:ext>
            </a:extLst>
          </p:cNvPr>
          <p:cNvSpPr txBox="1"/>
          <p:nvPr/>
        </p:nvSpPr>
        <p:spPr>
          <a:xfrm>
            <a:off x="2087725" y="1650597"/>
            <a:ext cx="3927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Recueillir les perceptions</a:t>
            </a:r>
            <a:br>
              <a:rPr lang="fr-FR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fr-FR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Partager les points de vue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8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Assemblées</a:t>
            </a:r>
            <a:r>
              <a:rPr lang="fr-FR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Comités, </a:t>
            </a:r>
            <a:br>
              <a:rPr lang="fr-FR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fr-FR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Commissions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8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Ateliers La Fresque de la Lèze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8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7E6A67B-E890-7184-A6F5-9D95E658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621" y="1167594"/>
            <a:ext cx="2281031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Une image contenant habits, Visage humain, personne, intérieur&#10;&#10;Description générée automatiquement">
            <a:extLst>
              <a:ext uri="{FF2B5EF4-FFF2-40B4-BE49-F238E27FC236}">
                <a16:creationId xmlns:a16="http://schemas.microsoft.com/office/drawing/2014/main" id="{291D01BA-F675-4DB7-7A1B-A97C29573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3621" y="2166705"/>
            <a:ext cx="2281032" cy="1169682"/>
          </a:xfrm>
          <a:prstGeom prst="rect">
            <a:avLst/>
          </a:prstGeom>
        </p:spPr>
      </p:pic>
      <p:pic>
        <p:nvPicPr>
          <p:cNvPr id="22" name="Image 2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E2BB54F-1AD8-3A4D-8B76-9B8BEF02E6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43620" y="3363390"/>
            <a:ext cx="2281032" cy="17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8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Croiser les regards</a:t>
            </a:r>
            <a:br>
              <a:rPr lang="fr-FR" b="1" dirty="0"/>
            </a:br>
            <a:r>
              <a:rPr lang="fr-FR" sz="1800" b="1" dirty="0"/>
              <a:t>Objectiver les perceptions</a:t>
            </a:r>
            <a:endParaRPr lang="fr-FR" b="1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F6930DA-973A-4EA2-96BD-9EA6AD2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092" y="1173019"/>
            <a:ext cx="5602908" cy="147156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sz="1500" b="1" dirty="0"/>
              <a:t>Objectiver les constats</a:t>
            </a:r>
          </a:p>
          <a:p>
            <a:r>
              <a:rPr lang="fr-FR" sz="1500" dirty="0"/>
              <a:t>Etude diachronique de localisation des haies 1982 – 2006</a:t>
            </a:r>
          </a:p>
          <a:p>
            <a:r>
              <a:rPr lang="fr-FR" sz="1500" dirty="0"/>
              <a:t>300 km de haies (23% des linéaires) disparus en 30 ans</a:t>
            </a:r>
          </a:p>
          <a:p>
            <a:endParaRPr lang="fr-FR" sz="1500" dirty="0"/>
          </a:p>
          <a:p>
            <a:pPr marL="0" indent="0">
              <a:buNone/>
            </a:pPr>
            <a:r>
              <a:rPr lang="fr-FR" sz="1500" b="1" dirty="0"/>
              <a:t>Documenter les épisodes pluvieux, localiser les secteurs sensibles</a:t>
            </a:r>
            <a:br>
              <a:rPr lang="fr-FR" sz="1500" b="1" dirty="0"/>
            </a:br>
            <a:r>
              <a:rPr lang="fr-FR" sz="1500" dirty="0"/>
              <a:t>Constats de terrain, cartographie, capitalisation des connaissances</a:t>
            </a:r>
            <a:endParaRPr lang="fr-FR" sz="1500" b="1" dirty="0"/>
          </a:p>
          <a:p>
            <a:endParaRPr lang="fr-FR" sz="1500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84AD993-DC67-4D40-AD4C-84F0B43B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285" y="2949792"/>
            <a:ext cx="1970289" cy="221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thomas\Desktop\2012-12-13 Journée D2B - Coulées de boue\Coulées de boue\DSC_0008.JPG">
            <a:extLst>
              <a:ext uri="{FF2B5EF4-FFF2-40B4-BE49-F238E27FC236}">
                <a16:creationId xmlns:a16="http://schemas.microsoft.com/office/drawing/2014/main" id="{4054AEE4-703B-4177-AA4D-71250B1F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77552" y="3809307"/>
            <a:ext cx="1606304" cy="1075407"/>
          </a:xfrm>
          <a:prstGeom prst="rect">
            <a:avLst/>
          </a:prstGeom>
          <a:noFill/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EE6BFFC-409F-4C85-A540-F5B919A9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1932" y="2949792"/>
            <a:ext cx="2619068" cy="2213154"/>
          </a:xfrm>
          <a:prstGeom prst="rect">
            <a:avLst/>
          </a:prstGeo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E00588-2E06-4722-9AEA-C7C3D9EC40F3}"/>
              </a:ext>
            </a:extLst>
          </p:cNvPr>
          <p:cNvSpPr txBox="1">
            <a:spLocks/>
          </p:cNvSpPr>
          <p:nvPr/>
        </p:nvSpPr>
        <p:spPr>
          <a:xfrm>
            <a:off x="2321703" y="1146144"/>
            <a:ext cx="4766196" cy="939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buClrTx/>
              <a:buNone/>
            </a:pPr>
            <a:endParaRPr lang="fr-FR" sz="15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605871E9-C50F-4CDD-BD7B-BF9B761A34E9}"/>
              </a:ext>
            </a:extLst>
          </p:cNvPr>
          <p:cNvSpPr txBox="1">
            <a:spLocks/>
          </p:cNvSpPr>
          <p:nvPr/>
        </p:nvSpPr>
        <p:spPr>
          <a:xfrm rot="20682473">
            <a:off x="3159714" y="2934049"/>
            <a:ext cx="2302749" cy="995195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buClrTx/>
              <a:buNone/>
            </a:pPr>
            <a:r>
              <a:rPr lang="fr-FR" sz="1500" dirty="0">
                <a:solidFill>
                  <a:prstClr val="white"/>
                </a:solidFill>
                <a:latin typeface="Calibri"/>
              </a:rPr>
              <a:t>Perte de fonctionnalités :</a:t>
            </a:r>
          </a:p>
          <a:p>
            <a:pPr marL="135731" indent="-1191" defTabSz="685800">
              <a:buClrTx/>
              <a:buFont typeface="Wingdings" pitchFamily="2" charset="2"/>
              <a:buChar char="ü"/>
            </a:pPr>
            <a:r>
              <a:rPr lang="fr-FR" sz="1500" dirty="0">
                <a:solidFill>
                  <a:prstClr val="white"/>
                </a:solidFill>
                <a:latin typeface="Calibri"/>
              </a:rPr>
              <a:t>  rétention d’eau en amont</a:t>
            </a:r>
          </a:p>
          <a:p>
            <a:pPr marL="135731" indent="-1191" defTabSz="685800">
              <a:buClrTx/>
              <a:buFont typeface="Wingdings" pitchFamily="2" charset="2"/>
              <a:buChar char="ü"/>
            </a:pPr>
            <a:r>
              <a:rPr lang="fr-FR" sz="1500" dirty="0">
                <a:solidFill>
                  <a:prstClr val="white"/>
                </a:solidFill>
                <a:latin typeface="Calibri"/>
              </a:rPr>
              <a:t>  interception des chemins de l’eau</a:t>
            </a:r>
          </a:p>
          <a:p>
            <a:pPr marL="135731" indent="-1191" defTabSz="685800">
              <a:buClrTx/>
              <a:buFont typeface="Wingdings" pitchFamily="2" charset="2"/>
              <a:buChar char="ü"/>
            </a:pPr>
            <a:r>
              <a:rPr lang="fr-FR" sz="1500" dirty="0">
                <a:solidFill>
                  <a:prstClr val="white"/>
                </a:solidFill>
                <a:latin typeface="Calibri"/>
              </a:rPr>
              <a:t>  protection contre érosion sol</a:t>
            </a:r>
          </a:p>
          <a:p>
            <a:pPr marL="135731" indent="-1191" defTabSz="685800">
              <a:buClrTx/>
              <a:buFont typeface="Wingdings" pitchFamily="2" charset="2"/>
              <a:buChar char="ü"/>
            </a:pPr>
            <a:r>
              <a:rPr lang="fr-FR" sz="1500" dirty="0">
                <a:solidFill>
                  <a:prstClr val="white"/>
                </a:solidFill>
                <a:latin typeface="Calibri"/>
              </a:rPr>
              <a:t> qualité de l’eau</a:t>
            </a:r>
          </a:p>
        </p:txBody>
      </p:sp>
      <p:pic>
        <p:nvPicPr>
          <p:cNvPr id="3" name="Picture 3" descr="Z:\PAT Erosions de sol\11 Suivi évènements pluvieux\Cartographie\bilan et pt noirs 2007-2011.jpg">
            <a:extLst>
              <a:ext uri="{FF2B5EF4-FFF2-40B4-BE49-F238E27FC236}">
                <a16:creationId xmlns:a16="http://schemas.microsoft.com/office/drawing/2014/main" id="{CB735638-552A-FA79-AE0D-3EEB5FF8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3008" y="2679762"/>
            <a:ext cx="1244278" cy="2418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645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Croiser les regards</a:t>
            </a:r>
            <a:br>
              <a:rPr lang="fr-FR" b="1" dirty="0"/>
            </a:br>
            <a:r>
              <a:rPr lang="fr-FR" sz="1800" b="1" dirty="0"/>
              <a:t>Concertations, co-constructions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8DAF1BB5-D9D8-43EF-A56C-BD8F0AAAEAB5}"/>
              </a:ext>
            </a:extLst>
          </p:cNvPr>
          <p:cNvSpPr txBox="1">
            <a:spLocks/>
          </p:cNvSpPr>
          <p:nvPr/>
        </p:nvSpPr>
        <p:spPr>
          <a:xfrm>
            <a:off x="2195736" y="1107496"/>
            <a:ext cx="5643246" cy="39995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buClrTx/>
              <a:buNone/>
            </a:pPr>
            <a:r>
              <a:rPr lang="fr-FR" sz="1500" b="1" dirty="0">
                <a:solidFill>
                  <a:prstClr val="white"/>
                </a:solidFill>
                <a:latin typeface="Calibri"/>
              </a:rPr>
              <a:t>Mener les concertations, expérimenter, généraliser, communiquer</a:t>
            </a:r>
          </a:p>
          <a:p>
            <a:pPr marL="257175" indent="-257175" defTabSz="685800">
              <a:buClrTx/>
              <a:buNone/>
            </a:pPr>
            <a:r>
              <a:rPr lang="fr-FR" sz="1500" b="1" dirty="0">
                <a:solidFill>
                  <a:prstClr val="white"/>
                </a:solidFill>
                <a:latin typeface="Calibri"/>
              </a:rPr>
              <a:t>Plans communaux d’hydraulique douce</a:t>
            </a:r>
          </a:p>
          <a:p>
            <a:pPr marL="257175" indent="-257175" defTabSz="685800">
              <a:buClrTx/>
              <a:buNone/>
            </a:pPr>
            <a:r>
              <a:rPr lang="fr-FR" sz="1500" b="1" dirty="0">
                <a:solidFill>
                  <a:srgbClr val="FFFFFF"/>
                </a:solidFill>
                <a:latin typeface="Calibri"/>
              </a:rPr>
              <a:t>Définir les cadres </a:t>
            </a:r>
            <a:br>
              <a:rPr lang="fr-FR" sz="1500" b="1" dirty="0">
                <a:solidFill>
                  <a:srgbClr val="FFFFFF"/>
                </a:solidFill>
                <a:latin typeface="Calibri"/>
              </a:rPr>
            </a:br>
            <a:r>
              <a:rPr lang="fr-FR" sz="1500" dirty="0">
                <a:solidFill>
                  <a:srgbClr val="FFFFFF"/>
                </a:solidFill>
                <a:latin typeface="Calibri"/>
              </a:rPr>
              <a:t>technique</a:t>
            </a:r>
            <a:br>
              <a:rPr lang="fr-FR" sz="1500" dirty="0">
                <a:solidFill>
                  <a:srgbClr val="FFFFFF"/>
                </a:solidFill>
                <a:latin typeface="Calibri"/>
              </a:rPr>
            </a:br>
            <a:r>
              <a:rPr lang="fr-FR" sz="1500" dirty="0">
                <a:solidFill>
                  <a:srgbClr val="FFFFFF"/>
                </a:solidFill>
                <a:latin typeface="Calibri"/>
              </a:rPr>
              <a:t>administratif</a:t>
            </a:r>
            <a:br>
              <a:rPr lang="fr-FR" sz="1500" dirty="0">
                <a:solidFill>
                  <a:srgbClr val="FFFFFF"/>
                </a:solidFill>
                <a:latin typeface="Calibri"/>
              </a:rPr>
            </a:br>
            <a:r>
              <a:rPr lang="fr-FR" sz="1500" dirty="0">
                <a:solidFill>
                  <a:srgbClr val="FFFFFF"/>
                </a:solidFill>
                <a:latin typeface="Calibri"/>
              </a:rPr>
              <a:t>financier</a:t>
            </a:r>
            <a:br>
              <a:rPr lang="fr-FR" sz="1500" dirty="0">
                <a:solidFill>
                  <a:srgbClr val="FFFFFF"/>
                </a:solidFill>
                <a:latin typeface="Calibri"/>
              </a:rPr>
            </a:br>
            <a:r>
              <a:rPr lang="fr-FR" sz="1500" dirty="0">
                <a:solidFill>
                  <a:srgbClr val="FFFFFF"/>
                </a:solidFill>
                <a:latin typeface="Calibri"/>
              </a:rPr>
              <a:t>foncier</a:t>
            </a:r>
          </a:p>
          <a:p>
            <a:pPr marL="257175" indent="-257175" defTabSz="685800">
              <a:buClrTx/>
              <a:buNone/>
            </a:pPr>
            <a:endParaRPr lang="fr-FR" sz="15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5B5B247-E0A5-4BB2-9217-DA653A89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163" y="4052256"/>
            <a:ext cx="2254997" cy="1005632"/>
          </a:xfrm>
          <a:prstGeom prst="rect">
            <a:avLst/>
          </a:prstGeom>
        </p:spPr>
      </p:pic>
      <p:pic>
        <p:nvPicPr>
          <p:cNvPr id="35" name="Picture 2" descr="Z:\PHOTOS\2011-01-12 Visite parcelles Chaynes Saint Ybars\DSC_0031.JPG">
            <a:extLst>
              <a:ext uri="{FF2B5EF4-FFF2-40B4-BE49-F238E27FC236}">
                <a16:creationId xmlns:a16="http://schemas.microsoft.com/office/drawing/2014/main" id="{239E60CD-1373-4BCB-BC24-CE998B96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510" y="2585203"/>
            <a:ext cx="2308878" cy="1336697"/>
          </a:xfrm>
          <a:prstGeom prst="rect">
            <a:avLst/>
          </a:prstGeom>
          <a:noFill/>
        </p:spPr>
      </p:pic>
      <p:pic>
        <p:nvPicPr>
          <p:cNvPr id="37" name="Picture 2" descr="Z:\PHOTOS\2009-12-02 Réunion haies agriculteurs concertation\IMGP2106bis.JPG">
            <a:extLst>
              <a:ext uri="{FF2B5EF4-FFF2-40B4-BE49-F238E27FC236}">
                <a16:creationId xmlns:a16="http://schemas.microsoft.com/office/drawing/2014/main" id="{F0071919-10B7-4B00-8B88-014A25D2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384" y="1559409"/>
            <a:ext cx="2295000" cy="904329"/>
          </a:xfrm>
          <a:prstGeom prst="rect">
            <a:avLst/>
          </a:prstGeom>
          <a:noFill/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524F60D-D18A-4CFA-9675-7DAC8CCD31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872" y="4052255"/>
            <a:ext cx="932600" cy="1234818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7BCB91C-26B7-4FAD-B7BD-743F4404C8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549" y="4052256"/>
            <a:ext cx="1490236" cy="1234817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D9970A8-AA02-47E1-AA86-0E501AD69A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560" y="4052255"/>
            <a:ext cx="1974862" cy="1249014"/>
          </a:xfrm>
          <a:prstGeom prst="rect">
            <a:avLst/>
          </a:prstGeom>
        </p:spPr>
      </p:pic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D625F983-46B3-4A47-AFE6-65003019426A}"/>
              </a:ext>
            </a:extLst>
          </p:cNvPr>
          <p:cNvSpPr txBox="1">
            <a:spLocks/>
          </p:cNvSpPr>
          <p:nvPr/>
        </p:nvSpPr>
        <p:spPr>
          <a:xfrm>
            <a:off x="2399142" y="2403389"/>
            <a:ext cx="3082295" cy="939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buClrTx/>
              <a:buNone/>
            </a:pPr>
            <a:endParaRPr lang="fr-FR" sz="15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37CC599-EB0A-C791-F5C9-2D3861AC78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635" y="2472897"/>
            <a:ext cx="1065101" cy="150301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55499-11B2-1D7A-D847-1444479E2B8C}"/>
              </a:ext>
            </a:extLst>
          </p:cNvPr>
          <p:cNvSpPr txBox="1">
            <a:spLocks/>
          </p:cNvSpPr>
          <p:nvPr/>
        </p:nvSpPr>
        <p:spPr>
          <a:xfrm>
            <a:off x="2195737" y="2832739"/>
            <a:ext cx="3526427" cy="39995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buClrTx/>
              <a:buNone/>
            </a:pPr>
            <a:r>
              <a:rPr lang="fr-FR" sz="1500" b="1" dirty="0">
                <a:solidFill>
                  <a:prstClr val="white"/>
                </a:solidFill>
                <a:latin typeface="Calibri"/>
              </a:rPr>
              <a:t>Partenariats techniques et financiers </a:t>
            </a:r>
            <a:r>
              <a:rPr lang="fr-FR" sz="1500" dirty="0">
                <a:solidFill>
                  <a:prstClr val="white"/>
                </a:solidFill>
                <a:latin typeface="Calibri"/>
              </a:rPr>
              <a:t>Arbres et Paysages d’Autan, </a:t>
            </a:r>
            <a:r>
              <a:rPr lang="fr-FR" sz="1500" dirty="0" err="1">
                <a:solidFill>
                  <a:prstClr val="white"/>
                </a:solidFill>
                <a:latin typeface="Calibri"/>
              </a:rPr>
              <a:t>BioTech</a:t>
            </a:r>
            <a:r>
              <a:rPr lang="fr-FR" sz="1500" dirty="0">
                <a:solidFill>
                  <a:prstClr val="white"/>
                </a:solidFill>
                <a:latin typeface="Calibri"/>
              </a:rPr>
              <a:t>, Départements, Région, Agence de l’eau, FEDER, CDA, AAPPMA, ACA…</a:t>
            </a:r>
          </a:p>
          <a:p>
            <a:pPr marL="257175" indent="-257175" defTabSz="685800">
              <a:buClrTx/>
              <a:buNone/>
            </a:pPr>
            <a:endParaRPr lang="fr-FR" sz="15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27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123567" y="26239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Déroulement de l’atelier</a:t>
            </a:r>
            <a:endParaRPr dirty="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123567" y="1351722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Timing : 11h-12h30</a:t>
            </a:r>
            <a:endParaRPr dirty="0"/>
          </a:p>
        </p:txBody>
      </p:sp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123567" y="1794092"/>
            <a:ext cx="8872151" cy="318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38113" lvl="0" indent="-138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400"/>
              <a:buChar char="•"/>
            </a:pPr>
            <a:r>
              <a:rPr lang="fr-FR" b="1" dirty="0"/>
              <a:t>Présentation des 3 initiatives (1h)</a:t>
            </a:r>
            <a:endParaRPr lang="fr-FR" b="0" i="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595313" lvl="1" indent="-138113">
              <a:spcBef>
                <a:spcPts val="0"/>
              </a:spcBef>
            </a:pPr>
            <a:r>
              <a:rPr lang="fr-FR" dirty="0"/>
              <a:t>Projet </a:t>
            </a:r>
            <a:r>
              <a:rPr lang="fr-FR" dirty="0" err="1"/>
              <a:t>ResSources</a:t>
            </a:r>
            <a:r>
              <a:rPr lang="fr-FR" dirty="0"/>
              <a:t> du Néal – </a:t>
            </a:r>
            <a:r>
              <a:rPr lang="fr-FR" sz="1200" dirty="0"/>
              <a:t>Armel Dausse </a:t>
            </a:r>
            <a:r>
              <a:rPr lang="fr-FR" sz="1100" i="1" dirty="0"/>
              <a:t>(Forum des Marais Atlantiques) </a:t>
            </a:r>
            <a:r>
              <a:rPr lang="fr-FR" sz="1200" dirty="0"/>
              <a:t>&amp; Simon Dufour </a:t>
            </a:r>
            <a:r>
              <a:rPr lang="fr-FR" sz="1100" i="1" dirty="0"/>
              <a:t>(Université Rennes 2)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sz="1100" i="1" dirty="0"/>
          </a:p>
          <a:p>
            <a:pPr marL="595313" lvl="1" indent="-138113">
              <a:spcBef>
                <a:spcPts val="0"/>
              </a:spcBef>
            </a:pPr>
            <a:r>
              <a:rPr lang="fr-FR" dirty="0"/>
              <a:t>Projet Haies vives contre les inondations – </a:t>
            </a:r>
            <a:r>
              <a:rPr lang="fr-FR" sz="1200" dirty="0"/>
              <a:t>Thomas </a:t>
            </a:r>
            <a:r>
              <a:rPr lang="fr-FR" sz="1200" dirty="0" err="1"/>
              <a:t>Breinig</a:t>
            </a:r>
            <a:r>
              <a:rPr lang="fr-FR" sz="1200" dirty="0"/>
              <a:t> </a:t>
            </a:r>
            <a:r>
              <a:rPr lang="fr-FR" sz="1100" i="1" dirty="0"/>
              <a:t>(Syndicat Mixte Interdépartemental de la Vallée de la Lèze)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sz="1100" i="1" dirty="0"/>
          </a:p>
          <a:p>
            <a:pPr marL="595313" lvl="1" indent="-138113">
              <a:spcBef>
                <a:spcPts val="0"/>
              </a:spcBef>
            </a:pPr>
            <a:r>
              <a:rPr lang="fr-FR" dirty="0"/>
              <a:t>Projet </a:t>
            </a:r>
            <a:r>
              <a:rPr lang="fr-FR" dirty="0" err="1"/>
              <a:t>Ancoeur</a:t>
            </a:r>
            <a:r>
              <a:rPr lang="fr-FR" dirty="0"/>
              <a:t> 2030 – </a:t>
            </a:r>
            <a:r>
              <a:rPr lang="fr-FR" sz="1200" dirty="0"/>
              <a:t>Julien </a:t>
            </a:r>
            <a:r>
              <a:rPr lang="fr-FR" sz="1200" dirty="0" err="1"/>
              <a:t>Voyé</a:t>
            </a:r>
            <a:r>
              <a:rPr lang="fr-FR" sz="1200" dirty="0"/>
              <a:t> </a:t>
            </a:r>
            <a:r>
              <a:rPr lang="fr-FR" sz="1100" i="1" dirty="0"/>
              <a:t>(</a:t>
            </a:r>
            <a:r>
              <a:rPr lang="fr-FR" sz="1100" i="1" dirty="0" err="1"/>
              <a:t>Aqui’Brie</a:t>
            </a:r>
            <a:r>
              <a:rPr lang="fr-FR" sz="1100" i="1" dirty="0"/>
              <a:t>) </a:t>
            </a:r>
            <a:endParaRPr i="1"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  <a:p>
            <a:pPr marL="138113" lvl="0" indent="-138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Table</a:t>
            </a:r>
            <a:r>
              <a:rPr lang="fr-FR" b="1" dirty="0">
                <a:solidFill>
                  <a:srgbClr val="000000"/>
                </a:solidFill>
                <a:highlight>
                  <a:srgbClr val="FFFFFF"/>
                </a:highlight>
              </a:rPr>
              <a:t>-ronde : croiser les enjeux, quelles perspectives ? (25 min)</a:t>
            </a:r>
          </a:p>
          <a:p>
            <a:pPr marL="595313" lvl="1" indent="-138113">
              <a:spcBef>
                <a:spcPts val="1000"/>
              </a:spcBef>
            </a:pPr>
            <a:r>
              <a:rPr lang="fr-FR" dirty="0">
                <a:solidFill>
                  <a:srgbClr val="000000"/>
                </a:solidFill>
                <a:highlight>
                  <a:srgbClr val="FFFFFF"/>
                </a:highlight>
              </a:rPr>
              <a:t>Avec les 3 projets et les </a:t>
            </a:r>
            <a:r>
              <a:rPr lang="fr-FR" dirty="0" err="1">
                <a:solidFill>
                  <a:srgbClr val="000000"/>
                </a:solidFill>
                <a:highlight>
                  <a:srgbClr val="FFFFFF"/>
                </a:highlight>
              </a:rPr>
              <a:t>participant·es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138113" lvl="0" indent="-138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Conclusion de l’atelier </a:t>
            </a:r>
            <a:r>
              <a:rPr lang="fr-FR" b="1" dirty="0">
                <a:solidFill>
                  <a:srgbClr val="000000"/>
                </a:solidFill>
                <a:highlight>
                  <a:srgbClr val="FFFFFF"/>
                </a:highlight>
              </a:rPr>
              <a:t>(5 min)</a:t>
            </a:r>
          </a:p>
          <a:p>
            <a:pPr marL="595313" lvl="1" indent="-138113">
              <a:spcBef>
                <a:spcPts val="1000"/>
              </a:spcBef>
            </a:pPr>
            <a:r>
              <a:rPr lang="fr-FR" dirty="0">
                <a:solidFill>
                  <a:srgbClr val="000000"/>
                </a:solidFill>
                <a:highlight>
                  <a:srgbClr val="FFFFFF"/>
                </a:highlight>
              </a:rPr>
              <a:t>Dans ma valise …</a:t>
            </a:r>
            <a:endParaRPr lang="fr-FR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/>
          <p:cNvCxnSpPr/>
          <p:nvPr/>
        </p:nvCxnSpPr>
        <p:spPr>
          <a:xfrm rot="10800000">
            <a:off x="2627784" y="573528"/>
            <a:ext cx="537321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re 23"/>
          <p:cNvSpPr txBox="1">
            <a:spLocks/>
          </p:cNvSpPr>
          <p:nvPr/>
        </p:nvSpPr>
        <p:spPr>
          <a:xfrm>
            <a:off x="1143000" y="539205"/>
            <a:ext cx="6858000" cy="520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defTabSz="685800">
              <a:spcBef>
                <a:spcPct val="0"/>
              </a:spcBef>
              <a:buClrTx/>
              <a:defRPr/>
            </a:pPr>
            <a:endParaRPr lang="fr-FR" sz="24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EFE88E-5D93-4A8D-9E88-8A36E0C072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586" y="956594"/>
            <a:ext cx="3255414" cy="183117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6FFFA6A-B889-4E5B-A834-9FAFD571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111" y="2826463"/>
            <a:ext cx="3286889" cy="204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FD114AF-3735-4F05-897C-B34C1C59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671" y="995248"/>
            <a:ext cx="3161444" cy="153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Z:\PHOTOS\2011-01-12 Visite parcelles Chaynes Saint Ybars\DSC_0031.JPG">
            <a:extLst>
              <a:ext uri="{FF2B5EF4-FFF2-40B4-BE49-F238E27FC236}">
                <a16:creationId xmlns:a16="http://schemas.microsoft.com/office/drawing/2014/main" id="{2E3D4AF0-1CCB-4930-85E9-6F258213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22"/>
          <a:stretch>
            <a:fillRect/>
          </a:stretch>
        </p:blipFill>
        <p:spPr bwMode="auto">
          <a:xfrm>
            <a:off x="4664985" y="2814873"/>
            <a:ext cx="3251669" cy="2106419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C2024D-6E18-5E66-36C6-5E178FDDA412}"/>
              </a:ext>
            </a:extLst>
          </p:cNvPr>
          <p:cNvSpPr txBox="1">
            <a:spLocks/>
          </p:cNvSpPr>
          <p:nvPr/>
        </p:nvSpPr>
        <p:spPr>
          <a:xfrm>
            <a:off x="2536017" y="107139"/>
            <a:ext cx="535785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3000" b="1" dirty="0">
                <a:solidFill>
                  <a:prstClr val="white"/>
                </a:solidFill>
                <a:latin typeface="Calibri"/>
              </a:rPr>
              <a:t>Croiser les regards</a:t>
            </a:r>
            <a:br>
              <a:rPr lang="fr-FR" sz="3000" b="1" dirty="0">
                <a:solidFill>
                  <a:prstClr val="white"/>
                </a:solidFill>
                <a:latin typeface="Calibri"/>
              </a:rPr>
            </a:br>
            <a:r>
              <a:rPr lang="fr-FR" sz="1800" b="1" dirty="0">
                <a:solidFill>
                  <a:prstClr val="white"/>
                </a:solidFill>
                <a:latin typeface="Calibri"/>
              </a:rPr>
              <a:t>Plans communaux d’hydraulique douce</a:t>
            </a:r>
            <a:endParaRPr lang="fr-FR" sz="30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99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321703" y="53561"/>
            <a:ext cx="2732504" cy="24646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2474009" y="321453"/>
            <a:ext cx="1080000" cy="675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Propriétaire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3821901" y="321453"/>
            <a:ext cx="1080000" cy="675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Exploitant</a:t>
            </a:r>
          </a:p>
          <a:p>
            <a:pPr algn="ctr" defTabSz="685800">
              <a:buClrTx/>
            </a:pPr>
            <a:endParaRPr lang="fr-FR" sz="1350" b="1" kern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Connecteur droit avec flèche 6"/>
          <p:cNvCxnSpPr>
            <a:cxnSpLocks/>
            <a:stCxn id="53" idx="0"/>
          </p:cNvCxnSpPr>
          <p:nvPr/>
        </p:nvCxnSpPr>
        <p:spPr>
          <a:xfrm flipV="1">
            <a:off x="4603004" y="1018569"/>
            <a:ext cx="76748" cy="74950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5161363" y="53561"/>
            <a:ext cx="2732504" cy="24646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5161363" y="2625328"/>
            <a:ext cx="2732504" cy="24110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321703" y="2625328"/>
            <a:ext cx="2732504" cy="24110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6661561" y="321453"/>
            <a:ext cx="1204233" cy="675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Exploitant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        + 1450 €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 flipV="1">
            <a:off x="5509028" y="1312655"/>
            <a:ext cx="589364" cy="11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cxnSpLocks/>
            <a:stCxn id="52" idx="1"/>
            <a:endCxn id="27" idx="3"/>
          </p:cNvCxnSpPr>
          <p:nvPr/>
        </p:nvCxnSpPr>
        <p:spPr>
          <a:xfrm flipH="1" flipV="1">
            <a:off x="6393669" y="658953"/>
            <a:ext cx="183866" cy="146421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cxnSpLocks/>
            <a:stCxn id="45" idx="3"/>
            <a:endCxn id="11" idx="2"/>
          </p:cNvCxnSpPr>
          <p:nvPr/>
        </p:nvCxnSpPr>
        <p:spPr>
          <a:xfrm flipV="1">
            <a:off x="6402099" y="996453"/>
            <a:ext cx="861579" cy="8808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/>
          </p:cNvSpPr>
          <p:nvPr/>
        </p:nvSpPr>
        <p:spPr>
          <a:xfrm>
            <a:off x="2482438" y="2893221"/>
            <a:ext cx="1245753" cy="675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Propriétaire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+ 40,60 € /an sur 25 ans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3821901" y="2893221"/>
            <a:ext cx="1080000" cy="675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Exploitant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+ 1450 €</a:t>
            </a:r>
          </a:p>
        </p:txBody>
      </p:sp>
      <p:cxnSp>
        <p:nvCxnSpPr>
          <p:cNvPr id="17" name="Connecteur droit avec flèche 16"/>
          <p:cNvCxnSpPr>
            <a:stCxn id="47" idx="3"/>
            <a:endCxn id="16" idx="2"/>
          </p:cNvCxnSpPr>
          <p:nvPr/>
        </p:nvCxnSpPr>
        <p:spPr>
          <a:xfrm flipV="1">
            <a:off x="3562438" y="3568221"/>
            <a:ext cx="799463" cy="8230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6200000" flipV="1">
            <a:off x="2613224" y="3884213"/>
            <a:ext cx="592314" cy="33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8"/>
          <p:cNvGrpSpPr/>
          <p:nvPr/>
        </p:nvGrpSpPr>
        <p:grpSpPr>
          <a:xfrm>
            <a:off x="4312536" y="4113878"/>
            <a:ext cx="636735" cy="784830"/>
            <a:chOff x="-692095" y="3322981"/>
            <a:chExt cx="539837" cy="1046439"/>
          </a:xfrm>
        </p:grpSpPr>
        <p:sp>
          <p:nvSpPr>
            <p:cNvPr id="20" name="Rectangle 19"/>
            <p:cNvSpPr>
              <a:spLocks/>
            </p:cNvSpPr>
            <p:nvPr/>
          </p:nvSpPr>
          <p:spPr>
            <a:xfrm>
              <a:off x="-692095" y="3643314"/>
              <a:ext cx="477747" cy="397124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fr-FR" sz="900" b="1" kern="1200" dirty="0">
                  <a:solidFill>
                    <a:prstClr val="white"/>
                  </a:solidFill>
                  <a:latin typeface="Calibri"/>
                </a:rPr>
                <a:t>Aides PAC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-659135" y="3322981"/>
              <a:ext cx="506877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fr-FR" sz="4500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2" name="Rectangle 21"/>
          <p:cNvSpPr>
            <a:spLocks/>
          </p:cNvSpPr>
          <p:nvPr/>
        </p:nvSpPr>
        <p:spPr>
          <a:xfrm>
            <a:off x="5313669" y="2893221"/>
            <a:ext cx="1080000" cy="675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Propriétaire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+ 1450 €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6661562" y="2893221"/>
            <a:ext cx="1080000" cy="675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Exploitant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+ 1450 €</a:t>
            </a:r>
          </a:p>
        </p:txBody>
      </p:sp>
      <p:cxnSp>
        <p:nvCxnSpPr>
          <p:cNvPr id="24" name="Connecteur droit avec flèche 23"/>
          <p:cNvCxnSpPr>
            <a:stCxn id="50" idx="3"/>
            <a:endCxn id="23" idx="2"/>
          </p:cNvCxnSpPr>
          <p:nvPr/>
        </p:nvCxnSpPr>
        <p:spPr>
          <a:xfrm flipV="1">
            <a:off x="6402099" y="3568221"/>
            <a:ext cx="799463" cy="8273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  <a:stCxn id="55" idx="1"/>
            <a:endCxn id="5" idx="3"/>
          </p:cNvCxnSpPr>
          <p:nvPr/>
        </p:nvCxnSpPr>
        <p:spPr>
          <a:xfrm flipH="1" flipV="1">
            <a:off x="3554009" y="658953"/>
            <a:ext cx="245867" cy="142849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cxnSpLocks/>
            <a:stCxn id="54" idx="0"/>
          </p:cNvCxnSpPr>
          <p:nvPr/>
        </p:nvCxnSpPr>
        <p:spPr>
          <a:xfrm flipV="1">
            <a:off x="7411661" y="1018569"/>
            <a:ext cx="54173" cy="74950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>
            <a:spLocks/>
          </p:cNvSpPr>
          <p:nvPr/>
        </p:nvSpPr>
        <p:spPr>
          <a:xfrm>
            <a:off x="5313669" y="321453"/>
            <a:ext cx="1080000" cy="675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Propriétaire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+ 255 €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6275796" y="4522007"/>
            <a:ext cx="321471" cy="10715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6340090" y="2057396"/>
            <a:ext cx="267893" cy="5358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500826" y="2035965"/>
            <a:ext cx="589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- 450 €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3500430" y="4554154"/>
            <a:ext cx="267893" cy="6539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500827" y="4554155"/>
            <a:ext cx="6429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- 900 €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61166" y="4554155"/>
            <a:ext cx="6429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- 300 €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482439" y="2196700"/>
            <a:ext cx="17356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350" b="1" kern="1200" dirty="0">
                <a:solidFill>
                  <a:srgbClr val="0061AB"/>
                </a:solidFill>
                <a:latin typeface="Calibri"/>
                <a:ea typeface="+mn-ea"/>
                <a:cs typeface="+mn-cs"/>
              </a:rPr>
              <a:t>Option 1 : convention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366623" y="2196700"/>
            <a:ext cx="16089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350" b="1" kern="1200" dirty="0">
                <a:solidFill>
                  <a:srgbClr val="0061AB"/>
                </a:solidFill>
                <a:latin typeface="Calibri"/>
                <a:ea typeface="+mn-ea"/>
                <a:cs typeface="+mn-cs"/>
              </a:rPr>
              <a:t>Option 2 : servitude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462935" y="4714890"/>
            <a:ext cx="15134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350" b="1" kern="1200" dirty="0">
                <a:solidFill>
                  <a:srgbClr val="0061AB"/>
                </a:solidFill>
                <a:latin typeface="Calibri"/>
                <a:ea typeface="+mn-ea"/>
                <a:cs typeface="+mn-cs"/>
              </a:rPr>
              <a:t>Option 3 : location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268521" y="4714890"/>
            <a:ext cx="17212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350" b="1" kern="1200" dirty="0">
                <a:solidFill>
                  <a:srgbClr val="0061AB"/>
                </a:solidFill>
                <a:latin typeface="Calibri"/>
                <a:ea typeface="+mn-ea"/>
                <a:cs typeface="+mn-cs"/>
              </a:rPr>
              <a:t>Option 4 : acquisition</a:t>
            </a:r>
          </a:p>
        </p:txBody>
      </p:sp>
      <p:grpSp>
        <p:nvGrpSpPr>
          <p:cNvPr id="3" name="Groupe 37"/>
          <p:cNvGrpSpPr/>
          <p:nvPr/>
        </p:nvGrpSpPr>
        <p:grpSpPr>
          <a:xfrm>
            <a:off x="7049201" y="4125526"/>
            <a:ext cx="730497" cy="784830"/>
            <a:chOff x="-670278" y="3322981"/>
            <a:chExt cx="518020" cy="1046439"/>
          </a:xfrm>
        </p:grpSpPr>
        <p:sp>
          <p:nvSpPr>
            <p:cNvPr id="39" name="Rectangle 38"/>
            <p:cNvSpPr>
              <a:spLocks/>
            </p:cNvSpPr>
            <p:nvPr/>
          </p:nvSpPr>
          <p:spPr>
            <a:xfrm>
              <a:off x="-670278" y="3643314"/>
              <a:ext cx="455932" cy="397124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fr-FR" sz="900" b="1" kern="1200" dirty="0">
                  <a:solidFill>
                    <a:prstClr val="white"/>
                  </a:solidFill>
                  <a:latin typeface="Calibri"/>
                </a:rPr>
                <a:t>Aides PAC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-647451" y="3322981"/>
              <a:ext cx="495193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fr-FR" sz="4500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X</a:t>
              </a:r>
            </a:p>
          </p:txBody>
        </p:sp>
      </p:grpSp>
      <p:cxnSp>
        <p:nvCxnSpPr>
          <p:cNvPr id="41" name="Connecteur droit avec flèche 40"/>
          <p:cNvCxnSpPr/>
          <p:nvPr/>
        </p:nvCxnSpPr>
        <p:spPr>
          <a:xfrm rot="5400000" flipH="1" flipV="1">
            <a:off x="2348492" y="1312655"/>
            <a:ext cx="589364" cy="119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rot="5400000" flipH="1" flipV="1">
            <a:off x="5241731" y="1312655"/>
            <a:ext cx="589364" cy="119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rot="5400000" flipH="1" flipV="1">
            <a:off x="2375877" y="3857039"/>
            <a:ext cx="535785" cy="119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2609307" y="1080019"/>
            <a:ext cx="95891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050" kern="1200" dirty="0">
                <a:solidFill>
                  <a:srgbClr val="EEECE1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*Plantation</a:t>
            </a:r>
          </a:p>
          <a:p>
            <a:pPr defTabSz="685800">
              <a:buClrTx/>
            </a:pPr>
            <a:r>
              <a:rPr lang="fr-FR" sz="1050" kern="1200" dirty="0">
                <a:solidFill>
                  <a:srgbClr val="EEECE1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d’une haie de </a:t>
            </a:r>
          </a:p>
          <a:p>
            <a:pPr defTabSz="685800">
              <a:buClrTx/>
            </a:pPr>
            <a:r>
              <a:rPr lang="fr-FR" sz="1050" kern="1200" dirty="0">
                <a:solidFill>
                  <a:srgbClr val="EEECE1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3600 €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5322099" y="1607337"/>
            <a:ext cx="108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SMIVAL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- 2155 €</a:t>
            </a:r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2474009" y="1607337"/>
            <a:ext cx="108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SMIVAL</a:t>
            </a:r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2482439" y="4121312"/>
            <a:ext cx="108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SMIVAL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- 2766 €</a:t>
            </a:r>
          </a:p>
        </p:txBody>
      </p:sp>
      <p:sp>
        <p:nvSpPr>
          <p:cNvPr id="48" name="Ellipse 47"/>
          <p:cNvSpPr/>
          <p:nvPr/>
        </p:nvSpPr>
        <p:spPr>
          <a:xfrm>
            <a:off x="2803909" y="3909105"/>
            <a:ext cx="766959" cy="270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loyer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 rot="5400000" flipH="1" flipV="1">
            <a:off x="5509028" y="3883828"/>
            <a:ext cx="589364" cy="11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>
            <a:spLocks/>
          </p:cNvSpPr>
          <p:nvPr/>
        </p:nvSpPr>
        <p:spPr>
          <a:xfrm>
            <a:off x="5322099" y="4125527"/>
            <a:ext cx="108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</a:rPr>
              <a:t>SMIVAL</a:t>
            </a:r>
          </a:p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- 3800 €</a:t>
            </a:r>
          </a:p>
        </p:txBody>
      </p:sp>
      <p:sp>
        <p:nvSpPr>
          <p:cNvPr id="51" name="Ellipse 50"/>
          <p:cNvSpPr/>
          <p:nvPr/>
        </p:nvSpPr>
        <p:spPr>
          <a:xfrm>
            <a:off x="5697149" y="3911213"/>
            <a:ext cx="910834" cy="270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achat</a:t>
            </a:r>
          </a:p>
        </p:txBody>
      </p:sp>
      <p:sp>
        <p:nvSpPr>
          <p:cNvPr id="52" name="Ellipse 51"/>
          <p:cNvSpPr/>
          <p:nvPr/>
        </p:nvSpPr>
        <p:spPr>
          <a:xfrm>
            <a:off x="6454391" y="765833"/>
            <a:ext cx="840880" cy="27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loyer</a:t>
            </a:r>
          </a:p>
        </p:txBody>
      </p:sp>
      <p:sp>
        <p:nvSpPr>
          <p:cNvPr id="53" name="Rectangle 52"/>
          <p:cNvSpPr>
            <a:spLocks/>
          </p:cNvSpPr>
          <p:nvPr/>
        </p:nvSpPr>
        <p:spPr>
          <a:xfrm>
            <a:off x="4312537" y="1768073"/>
            <a:ext cx="580934" cy="32147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900" b="1" kern="1200" dirty="0">
                <a:solidFill>
                  <a:prstClr val="white"/>
                </a:solidFill>
                <a:latin typeface="Calibri"/>
              </a:rPr>
              <a:t>Aides PAC</a:t>
            </a:r>
          </a:p>
        </p:txBody>
      </p:sp>
      <p:sp>
        <p:nvSpPr>
          <p:cNvPr id="54" name="Rectangle 53"/>
          <p:cNvSpPr>
            <a:spLocks/>
          </p:cNvSpPr>
          <p:nvPr/>
        </p:nvSpPr>
        <p:spPr>
          <a:xfrm>
            <a:off x="7143768" y="1768073"/>
            <a:ext cx="535785" cy="32147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900" b="1" kern="1200" dirty="0">
                <a:solidFill>
                  <a:prstClr val="white"/>
                </a:solidFill>
                <a:latin typeface="Calibri"/>
              </a:rPr>
              <a:t>Aides PAC</a:t>
            </a:r>
          </a:p>
        </p:txBody>
      </p:sp>
      <p:sp>
        <p:nvSpPr>
          <p:cNvPr id="55" name="Ellipse 54"/>
          <p:cNvSpPr/>
          <p:nvPr/>
        </p:nvSpPr>
        <p:spPr>
          <a:xfrm>
            <a:off x="3675453" y="762261"/>
            <a:ext cx="849611" cy="27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loyer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143000" y="1553759"/>
            <a:ext cx="1125125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Protocole de maitrise foncière</a:t>
            </a:r>
          </a:p>
          <a:p>
            <a:pPr algn="ctr" defTabSz="685800">
              <a:buClrTx/>
            </a:pPr>
            <a:r>
              <a:rPr lang="fr-FR" sz="135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2010</a:t>
            </a:r>
          </a:p>
          <a:p>
            <a:pPr defTabSz="685800">
              <a:buClrTx/>
            </a:pPr>
            <a:endParaRPr lang="fr-FR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Exemple pour une haie moyenne de 300 m pour 10 m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502546" y="1091678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050" kern="1200" dirty="0">
                <a:solidFill>
                  <a:srgbClr val="EEECE1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606529" y="366344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050" kern="1200" dirty="0">
                <a:solidFill>
                  <a:srgbClr val="EEECE1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*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FD5AA38-2FE0-523C-66BE-EC39ED8B42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01661">
            <a:off x="1365970" y="3789591"/>
            <a:ext cx="777814" cy="1088585"/>
          </a:xfrm>
          <a:prstGeom prst="rect">
            <a:avLst/>
          </a:prstGeom>
          <a:effectLst>
            <a:outerShdw blurRad="50800" dist="38100" dir="8100000" sx="106000" sy="106000" algn="tr" rotWithShape="0">
              <a:prstClr val="black">
                <a:alpha val="70000"/>
              </a:prstClr>
            </a:outerShdw>
          </a:effectLst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9D7324D5-FA73-4F66-402A-D6206B754525}"/>
              </a:ext>
            </a:extLst>
          </p:cNvPr>
          <p:cNvSpPr txBox="1">
            <a:spLocks/>
          </p:cNvSpPr>
          <p:nvPr/>
        </p:nvSpPr>
        <p:spPr>
          <a:xfrm>
            <a:off x="1192666" y="-69059"/>
            <a:ext cx="7951334" cy="594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2400" b="1" dirty="0">
                <a:solidFill>
                  <a:prstClr val="white"/>
                </a:solidFill>
                <a:latin typeface="Calibri"/>
              </a:rPr>
              <a:t>Croiser les regards - </a:t>
            </a:r>
            <a:r>
              <a:rPr lang="fr-FR" sz="1800" b="1" dirty="0">
                <a:solidFill>
                  <a:prstClr val="white"/>
                </a:solidFill>
                <a:latin typeface="Calibri"/>
              </a:rPr>
              <a:t>Politique foncière</a:t>
            </a:r>
            <a:endParaRPr lang="fr-FR" sz="21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Croiser les regards</a:t>
            </a:r>
            <a:br>
              <a:rPr lang="fr-FR" b="1" dirty="0"/>
            </a:br>
            <a:r>
              <a:rPr lang="fr-FR" sz="1800" b="1" dirty="0"/>
              <a:t>Des résultats et évaluations encourageants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755FA9F-9BF2-4611-91B9-272BF950FEA5}"/>
              </a:ext>
            </a:extLst>
          </p:cNvPr>
          <p:cNvGrpSpPr/>
          <p:nvPr/>
        </p:nvGrpSpPr>
        <p:grpSpPr>
          <a:xfrm>
            <a:off x="1185505" y="1881933"/>
            <a:ext cx="2139881" cy="1674186"/>
            <a:chOff x="1471842" y="2636912"/>
            <a:chExt cx="3823854" cy="2991681"/>
          </a:xfrm>
        </p:grpSpPr>
        <p:pic>
          <p:nvPicPr>
            <p:cNvPr id="25" name="Picture 6" descr="Z:\PHOTOS\2011-07-01 Haies Ste Suzanne et Lézat (vue de Souleyas de Haut)\DSC_0004.JPG">
              <a:extLst>
                <a:ext uri="{FF2B5EF4-FFF2-40B4-BE49-F238E27FC236}">
                  <a16:creationId xmlns:a16="http://schemas.microsoft.com/office/drawing/2014/main" id="{1E86B2C5-4EC6-426F-B71E-E1891D2C3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636912"/>
              <a:ext cx="3816424" cy="2991681"/>
            </a:xfrm>
            <a:prstGeom prst="rect">
              <a:avLst/>
            </a:prstGeom>
            <a:noFill/>
          </p:spPr>
        </p:pic>
        <p:sp>
          <p:nvSpPr>
            <p:cNvPr id="28" name="Forme libre 16">
              <a:extLst>
                <a:ext uri="{FF2B5EF4-FFF2-40B4-BE49-F238E27FC236}">
                  <a16:creationId xmlns:a16="http://schemas.microsoft.com/office/drawing/2014/main" id="{C89523C6-04CE-4092-B274-32000AFDC71F}"/>
                </a:ext>
              </a:extLst>
            </p:cNvPr>
            <p:cNvSpPr/>
            <p:nvPr/>
          </p:nvSpPr>
          <p:spPr>
            <a:xfrm>
              <a:off x="1474287" y="3943421"/>
              <a:ext cx="3821409" cy="611230"/>
            </a:xfrm>
            <a:custGeom>
              <a:avLst/>
              <a:gdLst>
                <a:gd name="connsiteX0" fmla="*/ 0 w 3821409"/>
                <a:gd name="connsiteY0" fmla="*/ 0 h 611230"/>
                <a:gd name="connsiteX1" fmla="*/ 2445 w 3821409"/>
                <a:gd name="connsiteY1" fmla="*/ 102687 h 611230"/>
                <a:gd name="connsiteX2" fmla="*/ 102686 w 3821409"/>
                <a:gd name="connsiteY2" fmla="*/ 112467 h 611230"/>
                <a:gd name="connsiteX3" fmla="*/ 266496 w 3821409"/>
                <a:gd name="connsiteY3" fmla="*/ 134471 h 611230"/>
                <a:gd name="connsiteX4" fmla="*/ 422971 w 3821409"/>
                <a:gd name="connsiteY4" fmla="*/ 144251 h 611230"/>
                <a:gd name="connsiteX5" fmla="*/ 564776 w 3821409"/>
                <a:gd name="connsiteY5" fmla="*/ 171145 h 611230"/>
                <a:gd name="connsiteX6" fmla="*/ 738365 w 3821409"/>
                <a:gd name="connsiteY6" fmla="*/ 193149 h 611230"/>
                <a:gd name="connsiteX7" fmla="*/ 848387 w 3821409"/>
                <a:gd name="connsiteY7" fmla="*/ 207819 h 611230"/>
                <a:gd name="connsiteX8" fmla="*/ 936404 w 3821409"/>
                <a:gd name="connsiteY8" fmla="*/ 234713 h 611230"/>
                <a:gd name="connsiteX9" fmla="*/ 1041535 w 3821409"/>
                <a:gd name="connsiteY9" fmla="*/ 259162 h 611230"/>
                <a:gd name="connsiteX10" fmla="*/ 1151557 w 3821409"/>
                <a:gd name="connsiteY10" fmla="*/ 268942 h 611230"/>
                <a:gd name="connsiteX11" fmla="*/ 1322701 w 3821409"/>
                <a:gd name="connsiteY11" fmla="*/ 276276 h 611230"/>
                <a:gd name="connsiteX12" fmla="*/ 1476731 w 3821409"/>
                <a:gd name="connsiteY12" fmla="*/ 300725 h 611230"/>
                <a:gd name="connsiteX13" fmla="*/ 1640541 w 3821409"/>
                <a:gd name="connsiteY13" fmla="*/ 310505 h 611230"/>
                <a:gd name="connsiteX14" fmla="*/ 1789681 w 3821409"/>
                <a:gd name="connsiteY14" fmla="*/ 344734 h 611230"/>
                <a:gd name="connsiteX15" fmla="*/ 1946156 w 3821409"/>
                <a:gd name="connsiteY15" fmla="*/ 369183 h 611230"/>
                <a:gd name="connsiteX16" fmla="*/ 2036618 w 3821409"/>
                <a:gd name="connsiteY16" fmla="*/ 396077 h 611230"/>
                <a:gd name="connsiteX17" fmla="*/ 2107520 w 3821409"/>
                <a:gd name="connsiteY17" fmla="*/ 415637 h 611230"/>
                <a:gd name="connsiteX18" fmla="*/ 2254216 w 3821409"/>
                <a:gd name="connsiteY18" fmla="*/ 454755 h 611230"/>
                <a:gd name="connsiteX19" fmla="*/ 2447364 w 3821409"/>
                <a:gd name="connsiteY19" fmla="*/ 457200 h 611230"/>
                <a:gd name="connsiteX20" fmla="*/ 2840996 w 3821409"/>
                <a:gd name="connsiteY20" fmla="*/ 498764 h 611230"/>
                <a:gd name="connsiteX21" fmla="*/ 3036590 w 3821409"/>
                <a:gd name="connsiteY21" fmla="*/ 503654 h 611230"/>
                <a:gd name="connsiteX22" fmla="*/ 3501125 w 3821409"/>
                <a:gd name="connsiteY22" fmla="*/ 564777 h 611230"/>
                <a:gd name="connsiteX23" fmla="*/ 3728502 w 3821409"/>
                <a:gd name="connsiteY23" fmla="*/ 601451 h 611230"/>
                <a:gd name="connsiteX24" fmla="*/ 3818964 w 3821409"/>
                <a:gd name="connsiteY24" fmla="*/ 611230 h 611230"/>
                <a:gd name="connsiteX25" fmla="*/ 3821409 w 3821409"/>
                <a:gd name="connsiteY25" fmla="*/ 254272 h 611230"/>
                <a:gd name="connsiteX26" fmla="*/ 3708943 w 3821409"/>
                <a:gd name="connsiteY26" fmla="*/ 249382 h 611230"/>
                <a:gd name="connsiteX27" fmla="*/ 3403328 w 3821409"/>
                <a:gd name="connsiteY27" fmla="*/ 239602 h 611230"/>
                <a:gd name="connsiteX28" fmla="*/ 3205289 w 3821409"/>
                <a:gd name="connsiteY28" fmla="*/ 232268 h 611230"/>
                <a:gd name="connsiteX29" fmla="*/ 2885005 w 3821409"/>
                <a:gd name="connsiteY29" fmla="*/ 200484 h 611230"/>
                <a:gd name="connsiteX30" fmla="*/ 2579390 w 3821409"/>
                <a:gd name="connsiteY30" fmla="*/ 163810 h 611230"/>
                <a:gd name="connsiteX31" fmla="*/ 2278665 w 3821409"/>
                <a:gd name="connsiteY31" fmla="*/ 129581 h 611230"/>
                <a:gd name="connsiteX32" fmla="*/ 2139304 w 3821409"/>
                <a:gd name="connsiteY32" fmla="*/ 119801 h 611230"/>
                <a:gd name="connsiteX33" fmla="*/ 1995054 w 3821409"/>
                <a:gd name="connsiteY33" fmla="*/ 112467 h 611230"/>
                <a:gd name="connsiteX34" fmla="*/ 1867918 w 3821409"/>
                <a:gd name="connsiteY34" fmla="*/ 95352 h 611230"/>
                <a:gd name="connsiteX35" fmla="*/ 1716333 w 3821409"/>
                <a:gd name="connsiteY35" fmla="*/ 78238 h 611230"/>
                <a:gd name="connsiteX36" fmla="*/ 1408273 w 3821409"/>
                <a:gd name="connsiteY36" fmla="*/ 56234 h 611230"/>
                <a:gd name="connsiteX37" fmla="*/ 1237129 w 3821409"/>
                <a:gd name="connsiteY37" fmla="*/ 51344 h 611230"/>
                <a:gd name="connsiteX38" fmla="*/ 1109993 w 3821409"/>
                <a:gd name="connsiteY38" fmla="*/ 41564 h 611230"/>
                <a:gd name="connsiteX39" fmla="*/ 992637 w 3821409"/>
                <a:gd name="connsiteY39" fmla="*/ 48899 h 611230"/>
                <a:gd name="connsiteX40" fmla="*/ 921734 w 3821409"/>
                <a:gd name="connsiteY40" fmla="*/ 44009 h 611230"/>
                <a:gd name="connsiteX41" fmla="*/ 836162 w 3821409"/>
                <a:gd name="connsiteY41" fmla="*/ 41564 h 611230"/>
                <a:gd name="connsiteX42" fmla="*/ 735920 w 3821409"/>
                <a:gd name="connsiteY42" fmla="*/ 39119 h 611230"/>
                <a:gd name="connsiteX43" fmla="*/ 647903 w 3821409"/>
                <a:gd name="connsiteY43" fmla="*/ 31784 h 611230"/>
                <a:gd name="connsiteX44" fmla="*/ 498763 w 3821409"/>
                <a:gd name="connsiteY44" fmla="*/ 26894 h 611230"/>
                <a:gd name="connsiteX45" fmla="*/ 347178 w 3821409"/>
                <a:gd name="connsiteY45" fmla="*/ 24450 h 611230"/>
                <a:gd name="connsiteX46" fmla="*/ 232267 w 3821409"/>
                <a:gd name="connsiteY46" fmla="*/ 14670 h 611230"/>
                <a:gd name="connsiteX47" fmla="*/ 83127 w 3821409"/>
                <a:gd name="connsiteY47" fmla="*/ 9780 h 611230"/>
                <a:gd name="connsiteX48" fmla="*/ 0 w 3821409"/>
                <a:gd name="connsiteY48" fmla="*/ 0 h 61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821409" h="611230">
                  <a:moveTo>
                    <a:pt x="0" y="0"/>
                  </a:moveTo>
                  <a:lnTo>
                    <a:pt x="2445" y="102687"/>
                  </a:lnTo>
                  <a:lnTo>
                    <a:pt x="102686" y="112467"/>
                  </a:lnTo>
                  <a:lnTo>
                    <a:pt x="266496" y="134471"/>
                  </a:lnTo>
                  <a:lnTo>
                    <a:pt x="422971" y="144251"/>
                  </a:lnTo>
                  <a:lnTo>
                    <a:pt x="564776" y="171145"/>
                  </a:lnTo>
                  <a:lnTo>
                    <a:pt x="738365" y="193149"/>
                  </a:lnTo>
                  <a:lnTo>
                    <a:pt x="848387" y="207819"/>
                  </a:lnTo>
                  <a:lnTo>
                    <a:pt x="936404" y="234713"/>
                  </a:lnTo>
                  <a:lnTo>
                    <a:pt x="1041535" y="259162"/>
                  </a:lnTo>
                  <a:lnTo>
                    <a:pt x="1151557" y="268942"/>
                  </a:lnTo>
                  <a:lnTo>
                    <a:pt x="1322701" y="276276"/>
                  </a:lnTo>
                  <a:lnTo>
                    <a:pt x="1476731" y="300725"/>
                  </a:lnTo>
                  <a:lnTo>
                    <a:pt x="1640541" y="310505"/>
                  </a:lnTo>
                  <a:lnTo>
                    <a:pt x="1789681" y="344734"/>
                  </a:lnTo>
                  <a:lnTo>
                    <a:pt x="1946156" y="369183"/>
                  </a:lnTo>
                  <a:lnTo>
                    <a:pt x="2036618" y="396077"/>
                  </a:lnTo>
                  <a:lnTo>
                    <a:pt x="2107520" y="415637"/>
                  </a:lnTo>
                  <a:lnTo>
                    <a:pt x="2254216" y="454755"/>
                  </a:lnTo>
                  <a:lnTo>
                    <a:pt x="2447364" y="457200"/>
                  </a:lnTo>
                  <a:lnTo>
                    <a:pt x="2840996" y="498764"/>
                  </a:lnTo>
                  <a:lnTo>
                    <a:pt x="3036590" y="503654"/>
                  </a:lnTo>
                  <a:lnTo>
                    <a:pt x="3501125" y="564777"/>
                  </a:lnTo>
                  <a:lnTo>
                    <a:pt x="3728502" y="601451"/>
                  </a:lnTo>
                  <a:lnTo>
                    <a:pt x="3818964" y="611230"/>
                  </a:lnTo>
                  <a:lnTo>
                    <a:pt x="3821409" y="254272"/>
                  </a:lnTo>
                  <a:lnTo>
                    <a:pt x="3708943" y="249382"/>
                  </a:lnTo>
                  <a:lnTo>
                    <a:pt x="3403328" y="239602"/>
                  </a:lnTo>
                  <a:lnTo>
                    <a:pt x="3205289" y="232268"/>
                  </a:lnTo>
                  <a:lnTo>
                    <a:pt x="2885005" y="200484"/>
                  </a:lnTo>
                  <a:lnTo>
                    <a:pt x="2579390" y="163810"/>
                  </a:lnTo>
                  <a:lnTo>
                    <a:pt x="2278665" y="129581"/>
                  </a:lnTo>
                  <a:lnTo>
                    <a:pt x="2139304" y="119801"/>
                  </a:lnTo>
                  <a:lnTo>
                    <a:pt x="1995054" y="112467"/>
                  </a:lnTo>
                  <a:lnTo>
                    <a:pt x="1867918" y="95352"/>
                  </a:lnTo>
                  <a:lnTo>
                    <a:pt x="1716333" y="78238"/>
                  </a:lnTo>
                  <a:lnTo>
                    <a:pt x="1408273" y="56234"/>
                  </a:lnTo>
                  <a:lnTo>
                    <a:pt x="1237129" y="51344"/>
                  </a:lnTo>
                  <a:lnTo>
                    <a:pt x="1109993" y="41564"/>
                  </a:lnTo>
                  <a:lnTo>
                    <a:pt x="992637" y="48899"/>
                  </a:lnTo>
                  <a:lnTo>
                    <a:pt x="921734" y="44009"/>
                  </a:lnTo>
                  <a:lnTo>
                    <a:pt x="836162" y="41564"/>
                  </a:lnTo>
                  <a:lnTo>
                    <a:pt x="735920" y="39119"/>
                  </a:lnTo>
                  <a:lnTo>
                    <a:pt x="647903" y="31784"/>
                  </a:lnTo>
                  <a:lnTo>
                    <a:pt x="498763" y="26894"/>
                  </a:lnTo>
                  <a:lnTo>
                    <a:pt x="347178" y="24450"/>
                  </a:lnTo>
                  <a:lnTo>
                    <a:pt x="232267" y="14670"/>
                  </a:lnTo>
                  <a:lnTo>
                    <a:pt x="83127" y="9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9" name="Picture 2" descr="D:\Images\illustrations\Haie brise crue.png">
              <a:extLst>
                <a:ext uri="{FF2B5EF4-FFF2-40B4-BE49-F238E27FC236}">
                  <a16:creationId xmlns:a16="http://schemas.microsoft.com/office/drawing/2014/main" id="{7078E0FF-0C6B-4ABD-A5EB-F7DD6EF98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1" y="2708920"/>
              <a:ext cx="1310562" cy="788359"/>
            </a:xfrm>
            <a:prstGeom prst="rect">
              <a:avLst/>
            </a:prstGeom>
            <a:noFill/>
          </p:spPr>
        </p:pic>
        <p:sp>
          <p:nvSpPr>
            <p:cNvPr id="38" name="Forme libre 10">
              <a:extLst>
                <a:ext uri="{FF2B5EF4-FFF2-40B4-BE49-F238E27FC236}">
                  <a16:creationId xmlns:a16="http://schemas.microsoft.com/office/drawing/2014/main" id="{6BC34423-2301-4536-B38B-A4A5C7D3EC84}"/>
                </a:ext>
              </a:extLst>
            </p:cNvPr>
            <p:cNvSpPr/>
            <p:nvPr/>
          </p:nvSpPr>
          <p:spPr>
            <a:xfrm>
              <a:off x="1471842" y="3945281"/>
              <a:ext cx="3823854" cy="251827"/>
            </a:xfrm>
            <a:custGeom>
              <a:avLst/>
              <a:gdLst>
                <a:gd name="connsiteX0" fmla="*/ 0 w 3823854"/>
                <a:gd name="connsiteY0" fmla="*/ 0 h 251827"/>
                <a:gd name="connsiteX1" fmla="*/ 256716 w 3823854"/>
                <a:gd name="connsiteY1" fmla="*/ 17115 h 251827"/>
                <a:gd name="connsiteX2" fmla="*/ 462090 w 3823854"/>
                <a:gd name="connsiteY2" fmla="*/ 24450 h 251827"/>
                <a:gd name="connsiteX3" fmla="*/ 606340 w 3823854"/>
                <a:gd name="connsiteY3" fmla="*/ 24450 h 251827"/>
                <a:gd name="connsiteX4" fmla="*/ 738365 w 3823854"/>
                <a:gd name="connsiteY4" fmla="*/ 36674 h 251827"/>
                <a:gd name="connsiteX5" fmla="*/ 831272 w 3823854"/>
                <a:gd name="connsiteY5" fmla="*/ 36674 h 251827"/>
                <a:gd name="connsiteX6" fmla="*/ 985302 w 3823854"/>
                <a:gd name="connsiteY6" fmla="*/ 44009 h 251827"/>
                <a:gd name="connsiteX7" fmla="*/ 1075764 w 3823854"/>
                <a:gd name="connsiteY7" fmla="*/ 36674 h 251827"/>
                <a:gd name="connsiteX8" fmla="*/ 1212680 w 3823854"/>
                <a:gd name="connsiteY8" fmla="*/ 44009 h 251827"/>
                <a:gd name="connsiteX9" fmla="*/ 1352040 w 3823854"/>
                <a:gd name="connsiteY9" fmla="*/ 51344 h 251827"/>
                <a:gd name="connsiteX10" fmla="*/ 1552524 w 3823854"/>
                <a:gd name="connsiteY10" fmla="*/ 61123 h 251827"/>
                <a:gd name="connsiteX11" fmla="*/ 1699219 w 3823854"/>
                <a:gd name="connsiteY11" fmla="*/ 75793 h 251827"/>
                <a:gd name="connsiteX12" fmla="*/ 1841024 w 3823854"/>
                <a:gd name="connsiteY12" fmla="*/ 85573 h 251827"/>
                <a:gd name="connsiteX13" fmla="*/ 1968160 w 3823854"/>
                <a:gd name="connsiteY13" fmla="*/ 107577 h 251827"/>
                <a:gd name="connsiteX14" fmla="*/ 2151529 w 3823854"/>
                <a:gd name="connsiteY14" fmla="*/ 117357 h 251827"/>
                <a:gd name="connsiteX15" fmla="*/ 2286000 w 3823854"/>
                <a:gd name="connsiteY15" fmla="*/ 122246 h 251827"/>
                <a:gd name="connsiteX16" fmla="*/ 2447364 w 3823854"/>
                <a:gd name="connsiteY16" fmla="*/ 144251 h 251827"/>
                <a:gd name="connsiteX17" fmla="*/ 2613619 w 3823854"/>
                <a:gd name="connsiteY17" fmla="*/ 166255 h 251827"/>
                <a:gd name="connsiteX18" fmla="*/ 2889895 w 3823854"/>
                <a:gd name="connsiteY18" fmla="*/ 198039 h 251827"/>
                <a:gd name="connsiteX19" fmla="*/ 3046370 w 3823854"/>
                <a:gd name="connsiteY19" fmla="*/ 210264 h 251827"/>
                <a:gd name="connsiteX20" fmla="*/ 3251743 w 3823854"/>
                <a:gd name="connsiteY20" fmla="*/ 229823 h 251827"/>
                <a:gd name="connsiteX21" fmla="*/ 3452226 w 3823854"/>
                <a:gd name="connsiteY21" fmla="*/ 239603 h 251827"/>
                <a:gd name="connsiteX22" fmla="*/ 3616036 w 3823854"/>
                <a:gd name="connsiteY22" fmla="*/ 244492 h 251827"/>
                <a:gd name="connsiteX23" fmla="*/ 3823854 w 3823854"/>
                <a:gd name="connsiteY23" fmla="*/ 251827 h 25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3854" h="251827">
                  <a:moveTo>
                    <a:pt x="0" y="0"/>
                  </a:moveTo>
                  <a:lnTo>
                    <a:pt x="256716" y="17115"/>
                  </a:lnTo>
                  <a:lnTo>
                    <a:pt x="462090" y="24450"/>
                  </a:lnTo>
                  <a:lnTo>
                    <a:pt x="606340" y="24450"/>
                  </a:lnTo>
                  <a:lnTo>
                    <a:pt x="738365" y="36674"/>
                  </a:lnTo>
                  <a:lnTo>
                    <a:pt x="831272" y="36674"/>
                  </a:lnTo>
                  <a:lnTo>
                    <a:pt x="985302" y="44009"/>
                  </a:lnTo>
                  <a:lnTo>
                    <a:pt x="1075764" y="36674"/>
                  </a:lnTo>
                  <a:lnTo>
                    <a:pt x="1212680" y="44009"/>
                  </a:lnTo>
                  <a:lnTo>
                    <a:pt x="1352040" y="51344"/>
                  </a:lnTo>
                  <a:lnTo>
                    <a:pt x="1552524" y="61123"/>
                  </a:lnTo>
                  <a:lnTo>
                    <a:pt x="1699219" y="75793"/>
                  </a:lnTo>
                  <a:lnTo>
                    <a:pt x="1841024" y="85573"/>
                  </a:lnTo>
                  <a:lnTo>
                    <a:pt x="1968160" y="107577"/>
                  </a:lnTo>
                  <a:lnTo>
                    <a:pt x="2151529" y="117357"/>
                  </a:lnTo>
                  <a:lnTo>
                    <a:pt x="2286000" y="122246"/>
                  </a:lnTo>
                  <a:lnTo>
                    <a:pt x="2447364" y="144251"/>
                  </a:lnTo>
                  <a:lnTo>
                    <a:pt x="2613619" y="166255"/>
                  </a:lnTo>
                  <a:lnTo>
                    <a:pt x="2889895" y="198039"/>
                  </a:lnTo>
                  <a:lnTo>
                    <a:pt x="3046370" y="210264"/>
                  </a:lnTo>
                  <a:lnTo>
                    <a:pt x="3251743" y="229823"/>
                  </a:lnTo>
                  <a:lnTo>
                    <a:pt x="3452226" y="239603"/>
                  </a:lnTo>
                  <a:lnTo>
                    <a:pt x="3616036" y="244492"/>
                  </a:lnTo>
                  <a:lnTo>
                    <a:pt x="3823854" y="251827"/>
                  </a:ln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orme libre 11">
              <a:extLst>
                <a:ext uri="{FF2B5EF4-FFF2-40B4-BE49-F238E27FC236}">
                  <a16:creationId xmlns:a16="http://schemas.microsoft.com/office/drawing/2014/main" id="{0D261C18-92A6-495E-B1F5-32AB50041C2E}"/>
                </a:ext>
              </a:extLst>
            </p:cNvPr>
            <p:cNvSpPr/>
            <p:nvPr/>
          </p:nvSpPr>
          <p:spPr>
            <a:xfrm>
              <a:off x="2220287" y="4084327"/>
              <a:ext cx="1415609" cy="183369"/>
            </a:xfrm>
            <a:custGeom>
              <a:avLst/>
              <a:gdLst>
                <a:gd name="connsiteX0" fmla="*/ 0 w 1415609"/>
                <a:gd name="connsiteY0" fmla="*/ 183369 h 183369"/>
                <a:gd name="connsiteX1" fmla="*/ 0 w 1415609"/>
                <a:gd name="connsiteY1" fmla="*/ 183369 h 183369"/>
                <a:gd name="connsiteX2" fmla="*/ 1415609 w 1415609"/>
                <a:gd name="connsiteY2" fmla="*/ 0 h 18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5609" h="183369">
                  <a:moveTo>
                    <a:pt x="0" y="183369"/>
                  </a:moveTo>
                  <a:lnTo>
                    <a:pt x="0" y="183369"/>
                  </a:lnTo>
                  <a:lnTo>
                    <a:pt x="1415609" y="0"/>
                  </a:lnTo>
                </a:path>
              </a:pathLst>
            </a:cu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orme libre 12">
              <a:extLst>
                <a:ext uri="{FF2B5EF4-FFF2-40B4-BE49-F238E27FC236}">
                  <a16:creationId xmlns:a16="http://schemas.microsoft.com/office/drawing/2014/main" id="{B31B9141-19D0-4E5F-94B8-765E6A77D83F}"/>
                </a:ext>
              </a:extLst>
            </p:cNvPr>
            <p:cNvSpPr/>
            <p:nvPr/>
          </p:nvSpPr>
          <p:spPr>
            <a:xfrm>
              <a:off x="3262983" y="4169813"/>
              <a:ext cx="1222460" cy="264051"/>
            </a:xfrm>
            <a:custGeom>
              <a:avLst/>
              <a:gdLst>
                <a:gd name="connsiteX0" fmla="*/ 0 w 1224905"/>
                <a:gd name="connsiteY0" fmla="*/ 261607 h 261607"/>
                <a:gd name="connsiteX1" fmla="*/ 1224905 w 1224905"/>
                <a:gd name="connsiteY1" fmla="*/ 0 h 261607"/>
                <a:gd name="connsiteX0" fmla="*/ 0 w 1224905"/>
                <a:gd name="connsiteY0" fmla="*/ 261607 h 261607"/>
                <a:gd name="connsiteX1" fmla="*/ 0 w 1224905"/>
                <a:gd name="connsiteY1" fmla="*/ 261607 h 261607"/>
                <a:gd name="connsiteX2" fmla="*/ 1224905 w 1224905"/>
                <a:gd name="connsiteY2" fmla="*/ 0 h 261607"/>
                <a:gd name="connsiteX0" fmla="*/ 0 w 1224905"/>
                <a:gd name="connsiteY0" fmla="*/ 261607 h 261607"/>
                <a:gd name="connsiteX1" fmla="*/ 146609 w 1224905"/>
                <a:gd name="connsiteY1" fmla="*/ 192767 h 261607"/>
                <a:gd name="connsiteX2" fmla="*/ 1224905 w 1224905"/>
                <a:gd name="connsiteY2" fmla="*/ 0 h 261607"/>
                <a:gd name="connsiteX0" fmla="*/ 0 w 1224905"/>
                <a:gd name="connsiteY0" fmla="*/ 261607 h 261607"/>
                <a:gd name="connsiteX1" fmla="*/ 293219 w 1224905"/>
                <a:gd name="connsiteY1" fmla="*/ 192767 h 261607"/>
                <a:gd name="connsiteX2" fmla="*/ 1224905 w 1224905"/>
                <a:gd name="connsiteY2" fmla="*/ 0 h 261607"/>
                <a:gd name="connsiteX0" fmla="*/ 0 w 1244474"/>
                <a:gd name="connsiteY0" fmla="*/ 252432 h 252432"/>
                <a:gd name="connsiteX1" fmla="*/ 312788 w 1244474"/>
                <a:gd name="connsiteY1" fmla="*/ 192767 h 252432"/>
                <a:gd name="connsiteX2" fmla="*/ 1244474 w 1244474"/>
                <a:gd name="connsiteY2" fmla="*/ 0 h 2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474" h="252432">
                  <a:moveTo>
                    <a:pt x="0" y="252432"/>
                  </a:moveTo>
                  <a:lnTo>
                    <a:pt x="312788" y="192767"/>
                  </a:lnTo>
                  <a:lnTo>
                    <a:pt x="1244474" y="0"/>
                  </a:lnTo>
                </a:path>
              </a:pathLst>
            </a:cu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lèche droite 20">
              <a:extLst>
                <a:ext uri="{FF2B5EF4-FFF2-40B4-BE49-F238E27FC236}">
                  <a16:creationId xmlns:a16="http://schemas.microsoft.com/office/drawing/2014/main" id="{6281A17D-BA5D-4A5A-A1A6-D938589802F6}"/>
                </a:ext>
              </a:extLst>
            </p:cNvPr>
            <p:cNvSpPr/>
            <p:nvPr/>
          </p:nvSpPr>
          <p:spPr>
            <a:xfrm rot="714145">
              <a:off x="2492583" y="4026180"/>
              <a:ext cx="216024" cy="108000"/>
            </a:xfrm>
            <a:prstGeom prst="rightArrow">
              <a:avLst>
                <a:gd name="adj1" fmla="val 50000"/>
                <a:gd name="adj2" fmla="val 742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lèche droite 21">
              <a:extLst>
                <a:ext uri="{FF2B5EF4-FFF2-40B4-BE49-F238E27FC236}">
                  <a16:creationId xmlns:a16="http://schemas.microsoft.com/office/drawing/2014/main" id="{A3919569-A9CC-48F5-8575-4569DB87BA99}"/>
                </a:ext>
              </a:extLst>
            </p:cNvPr>
            <p:cNvSpPr/>
            <p:nvPr/>
          </p:nvSpPr>
          <p:spPr>
            <a:xfrm rot="714145">
              <a:off x="3650279" y="4130519"/>
              <a:ext cx="216024" cy="54000"/>
            </a:xfrm>
            <a:prstGeom prst="rightArrow">
              <a:avLst>
                <a:gd name="adj1" fmla="val 50000"/>
                <a:gd name="adj2" fmla="val 742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lèche droite 22">
              <a:extLst>
                <a:ext uri="{FF2B5EF4-FFF2-40B4-BE49-F238E27FC236}">
                  <a16:creationId xmlns:a16="http://schemas.microsoft.com/office/drawing/2014/main" id="{2827E6EC-E80B-4925-970D-EEB8B846EB79}"/>
                </a:ext>
              </a:extLst>
            </p:cNvPr>
            <p:cNvSpPr/>
            <p:nvPr/>
          </p:nvSpPr>
          <p:spPr>
            <a:xfrm rot="714145">
              <a:off x="3351111" y="4202527"/>
              <a:ext cx="216024" cy="54000"/>
            </a:xfrm>
            <a:prstGeom prst="rightArrow">
              <a:avLst>
                <a:gd name="adj1" fmla="val 50000"/>
                <a:gd name="adj2" fmla="val 742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lèche droite 23">
              <a:extLst>
                <a:ext uri="{FF2B5EF4-FFF2-40B4-BE49-F238E27FC236}">
                  <a16:creationId xmlns:a16="http://schemas.microsoft.com/office/drawing/2014/main" id="{12636447-0862-457B-8F9E-47CDC877DB40}"/>
                </a:ext>
              </a:extLst>
            </p:cNvPr>
            <p:cNvSpPr/>
            <p:nvPr/>
          </p:nvSpPr>
          <p:spPr>
            <a:xfrm rot="714145">
              <a:off x="4511925" y="4211873"/>
              <a:ext cx="216024" cy="36000"/>
            </a:xfrm>
            <a:prstGeom prst="rightArrow">
              <a:avLst>
                <a:gd name="adj1" fmla="val 50000"/>
                <a:gd name="adj2" fmla="val 742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Flèche droite 24">
              <a:extLst>
                <a:ext uri="{FF2B5EF4-FFF2-40B4-BE49-F238E27FC236}">
                  <a16:creationId xmlns:a16="http://schemas.microsoft.com/office/drawing/2014/main" id="{3CBB3086-FD67-4C47-A515-8FC8E5CA3AD4}"/>
                </a:ext>
              </a:extLst>
            </p:cNvPr>
            <p:cNvSpPr/>
            <p:nvPr/>
          </p:nvSpPr>
          <p:spPr>
            <a:xfrm rot="714145">
              <a:off x="4137274" y="4354749"/>
              <a:ext cx="216024" cy="36000"/>
            </a:xfrm>
            <a:prstGeom prst="rightArrow">
              <a:avLst>
                <a:gd name="adj1" fmla="val 50000"/>
                <a:gd name="adj2" fmla="val 742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lèche droite 25">
              <a:extLst>
                <a:ext uri="{FF2B5EF4-FFF2-40B4-BE49-F238E27FC236}">
                  <a16:creationId xmlns:a16="http://schemas.microsoft.com/office/drawing/2014/main" id="{91E02F6D-6430-485A-9C8B-9E555E4209E1}"/>
                </a:ext>
              </a:extLst>
            </p:cNvPr>
            <p:cNvSpPr/>
            <p:nvPr/>
          </p:nvSpPr>
          <p:spPr>
            <a:xfrm rot="714145">
              <a:off x="4337300" y="4284898"/>
              <a:ext cx="216024" cy="36000"/>
            </a:xfrm>
            <a:prstGeom prst="rightArrow">
              <a:avLst>
                <a:gd name="adj1" fmla="val 50000"/>
                <a:gd name="adj2" fmla="val 7425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C1DD1BB-2A10-4FC7-9546-49CB831E5702}"/>
              </a:ext>
            </a:extLst>
          </p:cNvPr>
          <p:cNvGrpSpPr/>
          <p:nvPr/>
        </p:nvGrpSpPr>
        <p:grpSpPr>
          <a:xfrm>
            <a:off x="3337914" y="1881933"/>
            <a:ext cx="2115005" cy="1674186"/>
            <a:chOff x="4734740" y="1599031"/>
            <a:chExt cx="5766932" cy="4564963"/>
          </a:xfrm>
        </p:grpSpPr>
        <p:pic>
          <p:nvPicPr>
            <p:cNvPr id="53" name="Picture 5" descr="Z:\PHOTOS\2014-02-04 Pose Affiches enquête publique haies\IMGP0391.JPG">
              <a:extLst>
                <a:ext uri="{FF2B5EF4-FFF2-40B4-BE49-F238E27FC236}">
                  <a16:creationId xmlns:a16="http://schemas.microsoft.com/office/drawing/2014/main" id="{EB46332C-55F3-4300-8344-59F8CA9CA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740" y="1599031"/>
              <a:ext cx="5744448" cy="4564963"/>
            </a:xfrm>
            <a:prstGeom prst="rect">
              <a:avLst/>
            </a:prstGeom>
            <a:noFill/>
          </p:spPr>
        </p:pic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561EB18A-0D58-4F18-A7EF-28F59EFA6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8908" y="3399231"/>
              <a:ext cx="56905" cy="240853"/>
            </a:xfrm>
            <a:prstGeom prst="straightConnector1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headEnd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A47E3309-BF45-4835-96E0-AC9D730E65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6980" y="3327223"/>
              <a:ext cx="144016" cy="242231"/>
            </a:xfrm>
            <a:prstGeom prst="straightConnector1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headEnd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8D445EEA-72AB-4D56-AD53-CB9F44F61B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55052" y="3255215"/>
              <a:ext cx="288033" cy="216024"/>
            </a:xfrm>
            <a:prstGeom prst="straightConnector1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headEnd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lèche gauche 23">
              <a:extLst>
                <a:ext uri="{FF2B5EF4-FFF2-40B4-BE49-F238E27FC236}">
                  <a16:creationId xmlns:a16="http://schemas.microsoft.com/office/drawing/2014/main" id="{92A65BA7-FD34-4360-954B-D93D51E38FF7}"/>
                </a:ext>
              </a:extLst>
            </p:cNvPr>
            <p:cNvSpPr/>
            <p:nvPr/>
          </p:nvSpPr>
          <p:spPr>
            <a:xfrm rot="21168670">
              <a:off x="7456056" y="3495871"/>
              <a:ext cx="3045616" cy="210555"/>
            </a:xfrm>
            <a:prstGeom prst="lef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C076592A-0913-4E18-A9DA-C6B56DDDD2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5132" y="3615255"/>
              <a:ext cx="360039" cy="0"/>
            </a:xfrm>
            <a:prstGeom prst="straightConnector1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headEnd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orme libre 28">
              <a:extLst>
                <a:ext uri="{FF2B5EF4-FFF2-40B4-BE49-F238E27FC236}">
                  <a16:creationId xmlns:a16="http://schemas.microsoft.com/office/drawing/2014/main" id="{66AB1CF2-2A45-4BCC-BBDE-2E7291C39A39}"/>
                </a:ext>
              </a:extLst>
            </p:cNvPr>
            <p:cNvSpPr/>
            <p:nvPr/>
          </p:nvSpPr>
          <p:spPr>
            <a:xfrm>
              <a:off x="6986364" y="3553791"/>
              <a:ext cx="3451412" cy="349623"/>
            </a:xfrm>
            <a:custGeom>
              <a:avLst/>
              <a:gdLst>
                <a:gd name="connsiteX0" fmla="*/ 0 w 3451412"/>
                <a:gd name="connsiteY0" fmla="*/ 0 h 349623"/>
                <a:gd name="connsiteX1" fmla="*/ 313765 w 3451412"/>
                <a:gd name="connsiteY1" fmla="*/ 313764 h 349623"/>
                <a:gd name="connsiteX2" fmla="*/ 1335742 w 3451412"/>
                <a:gd name="connsiteY2" fmla="*/ 331694 h 349623"/>
                <a:gd name="connsiteX3" fmla="*/ 1999130 w 3451412"/>
                <a:gd name="connsiteY3" fmla="*/ 349623 h 349623"/>
                <a:gd name="connsiteX4" fmla="*/ 3451412 w 3451412"/>
                <a:gd name="connsiteY4" fmla="*/ 224117 h 34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412" h="349623">
                  <a:moveTo>
                    <a:pt x="0" y="0"/>
                  </a:moveTo>
                  <a:lnTo>
                    <a:pt x="313765" y="313764"/>
                  </a:lnTo>
                  <a:lnTo>
                    <a:pt x="1335742" y="331694"/>
                  </a:lnTo>
                  <a:lnTo>
                    <a:pt x="1999130" y="349623"/>
                  </a:lnTo>
                  <a:lnTo>
                    <a:pt x="3451412" y="224117"/>
                  </a:lnTo>
                </a:path>
              </a:pathLst>
            </a:custGeom>
            <a:noFill/>
            <a:ln w="1016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350" kern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17C02193-0830-4997-BF34-A0106869B3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0797" y="3831279"/>
              <a:ext cx="216023" cy="168845"/>
            </a:xfrm>
            <a:prstGeom prst="straightConnector1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headEnd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56223BCF-36B7-4313-B841-43C1F68B6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8829" y="3903287"/>
              <a:ext cx="216023" cy="240853"/>
            </a:xfrm>
            <a:prstGeom prst="straightConnector1">
              <a:avLst/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  <a:headEnd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Espace réservé du contenu 2">
            <a:extLst>
              <a:ext uri="{FF2B5EF4-FFF2-40B4-BE49-F238E27FC236}">
                <a16:creationId xmlns:a16="http://schemas.microsoft.com/office/drawing/2014/main" id="{031F0C01-B631-454C-B12D-7BD190CC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341" y="3762360"/>
            <a:ext cx="5581095" cy="161770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FR" sz="2100" dirty="0"/>
              <a:t>Restauration ou nouvelle plantation</a:t>
            </a:r>
          </a:p>
          <a:p>
            <a:pPr>
              <a:spcBef>
                <a:spcPts val="0"/>
              </a:spcBef>
            </a:pPr>
            <a:r>
              <a:rPr lang="fr-FR" sz="2100" dirty="0"/>
              <a:t>1 à 5 rangs de large</a:t>
            </a:r>
          </a:p>
          <a:p>
            <a:pPr>
              <a:spcBef>
                <a:spcPts val="0"/>
              </a:spcBef>
            </a:pPr>
            <a:r>
              <a:rPr lang="fr-FR" sz="2100" dirty="0"/>
              <a:t>Haie basse, moyenne ou haute</a:t>
            </a:r>
          </a:p>
          <a:p>
            <a:pPr>
              <a:spcBef>
                <a:spcPts val="0"/>
              </a:spcBef>
            </a:pPr>
            <a:r>
              <a:rPr lang="fr-FR" sz="2100" dirty="0"/>
              <a:t>Essences locales, fruitiers greffés</a:t>
            </a:r>
          </a:p>
        </p:txBody>
      </p:sp>
      <p:pic>
        <p:nvPicPr>
          <p:cNvPr id="67" name="Picture 5" descr="Z:\PHOTOS\2012-04-05 Réception plantations haies brise crue\DSC_0082.JPG">
            <a:extLst>
              <a:ext uri="{FF2B5EF4-FFF2-40B4-BE49-F238E27FC236}">
                <a16:creationId xmlns:a16="http://schemas.microsoft.com/office/drawing/2014/main" id="{B75B2125-0C22-447D-8ED6-03AB6833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558" y="3686128"/>
            <a:ext cx="1224298" cy="1400045"/>
          </a:xfrm>
          <a:prstGeom prst="rect">
            <a:avLst/>
          </a:prstGeom>
          <a:noFill/>
        </p:spPr>
      </p:pic>
      <p:pic>
        <p:nvPicPr>
          <p:cNvPr id="69" name="Picture 7" descr="Z:\PHOTOS\2010-11-09 Visite Beauville\DSC_0106.JPG">
            <a:extLst>
              <a:ext uri="{FF2B5EF4-FFF2-40B4-BE49-F238E27FC236}">
                <a16:creationId xmlns:a16="http://schemas.microsoft.com/office/drawing/2014/main" id="{19DB187C-48D2-4A99-B86D-5A970C5F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591" y="3686128"/>
            <a:ext cx="1205045" cy="1400045"/>
          </a:xfrm>
          <a:prstGeom prst="rect">
            <a:avLst/>
          </a:prstGeom>
          <a:noFill/>
        </p:spPr>
      </p:pic>
      <p:sp>
        <p:nvSpPr>
          <p:cNvPr id="70" name="Espace réservé du contenu 2">
            <a:extLst>
              <a:ext uri="{FF2B5EF4-FFF2-40B4-BE49-F238E27FC236}">
                <a16:creationId xmlns:a16="http://schemas.microsoft.com/office/drawing/2014/main" id="{61820B1B-7C3A-441E-9EBE-7CBBC8F2B57F}"/>
              </a:ext>
            </a:extLst>
          </p:cNvPr>
          <p:cNvSpPr txBox="1">
            <a:spLocks/>
          </p:cNvSpPr>
          <p:nvPr/>
        </p:nvSpPr>
        <p:spPr>
          <a:xfrm>
            <a:off x="2465033" y="1122075"/>
            <a:ext cx="4968552" cy="76834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Tx/>
              <a:buNone/>
            </a:pPr>
            <a:r>
              <a:rPr lang="fr-FR" sz="2250" dirty="0">
                <a:solidFill>
                  <a:prstClr val="white"/>
                </a:solidFill>
                <a:latin typeface="Calibri"/>
              </a:rPr>
              <a:t>32 km de haies plantés (2008-2018)</a:t>
            </a:r>
          </a:p>
          <a:p>
            <a:pPr marL="0" indent="0" defTabSz="685800">
              <a:buClrTx/>
              <a:buNone/>
            </a:pPr>
            <a:r>
              <a:rPr lang="fr-FR" sz="2250" dirty="0">
                <a:solidFill>
                  <a:prstClr val="white"/>
                </a:solidFill>
                <a:latin typeface="Calibri"/>
              </a:rPr>
              <a:t>53 000 plants, 330 k€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01DCE209-DB9C-4D8E-8EEC-E6E37953FB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623" y="1889350"/>
            <a:ext cx="2471977" cy="16700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AF3DAF-E298-4875-B786-D3108445068B}"/>
              </a:ext>
            </a:extLst>
          </p:cNvPr>
          <p:cNvSpPr/>
          <p:nvPr/>
        </p:nvSpPr>
        <p:spPr>
          <a:xfrm>
            <a:off x="2040201" y="1892024"/>
            <a:ext cx="12605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fr-FR" sz="13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 km de haies brise-crue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ED3B34-6FDD-4BF5-AA6F-BA7E173F0FB0}"/>
              </a:ext>
            </a:extLst>
          </p:cNvPr>
          <p:cNvSpPr/>
          <p:nvPr/>
        </p:nvSpPr>
        <p:spPr>
          <a:xfrm>
            <a:off x="3641954" y="1892024"/>
            <a:ext cx="1798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fr-FR" sz="13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27 km obstacles au chemin de l’eau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CB0EB0CA-71DA-4D34-B209-42162514E3D9}"/>
              </a:ext>
            </a:extLst>
          </p:cNvPr>
          <p:cNvSpPr txBox="1"/>
          <p:nvPr/>
        </p:nvSpPr>
        <p:spPr>
          <a:xfrm>
            <a:off x="1162540" y="1671334"/>
            <a:ext cx="10558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srgbClr val="99CCFF"/>
                </a:solidFill>
                <a:latin typeface="Calibri"/>
                <a:ea typeface="+mn-ea"/>
                <a:cs typeface="+mn-cs"/>
              </a:rPr>
              <a:t>La vallée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srgbClr val="99CCFF"/>
                </a:solidFill>
                <a:latin typeface="Calibri"/>
                <a:ea typeface="+mn-ea"/>
                <a:cs typeface="+mn-cs"/>
              </a:rPr>
              <a:t>La disparition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srgbClr val="99CCFF"/>
                </a:solidFill>
                <a:latin typeface="Calibri"/>
                <a:ea typeface="+mn-ea"/>
                <a:cs typeface="+mn-cs"/>
              </a:rPr>
              <a:t>Les revenantes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Résultats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srgbClr val="99CCFF"/>
                </a:solidFill>
                <a:latin typeface="Calibri"/>
                <a:ea typeface="+mn-ea"/>
                <a:cs typeface="+mn-cs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1531087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EC44EF2-D56C-4F33-A574-D13466A7BB1D}"/>
              </a:ext>
            </a:extLst>
          </p:cNvPr>
          <p:cNvSpPr/>
          <p:nvPr/>
        </p:nvSpPr>
        <p:spPr>
          <a:xfrm>
            <a:off x="1199868" y="1386778"/>
            <a:ext cx="3833848" cy="1833044"/>
          </a:xfrm>
          <a:prstGeom prst="roundRect">
            <a:avLst/>
          </a:prstGeom>
          <a:solidFill>
            <a:srgbClr val="99CC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Croiser les regards</a:t>
            </a:r>
            <a:br>
              <a:rPr lang="fr-FR" b="1" dirty="0"/>
            </a:br>
            <a:r>
              <a:rPr lang="fr-FR" sz="1800" b="1" dirty="0"/>
              <a:t>Des résultats et évaluations encourageants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F3C434D-27BF-4CBD-8E29-47D988AAC9BD}"/>
              </a:ext>
            </a:extLst>
          </p:cNvPr>
          <p:cNvSpPr txBox="1"/>
          <p:nvPr/>
        </p:nvSpPr>
        <p:spPr>
          <a:xfrm>
            <a:off x="1272461" y="1414288"/>
            <a:ext cx="36573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0347" indent="-870347" defTabSz="685800">
              <a:buClrTx/>
            </a:pPr>
            <a:r>
              <a:rPr lang="fr-FR" sz="21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Hydologique</a:t>
            </a:r>
            <a:r>
              <a:rPr lang="fr-FR" sz="21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HEC HMS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BB43D97A-78CD-41FC-8E2D-A714EED5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310" y="1819197"/>
            <a:ext cx="1873437" cy="129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B9480C28-EB93-49A4-A927-47787978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190" y="2141307"/>
            <a:ext cx="1406840" cy="95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6960ED69-7C4D-40CE-8CE6-199271227799}"/>
              </a:ext>
            </a:extLst>
          </p:cNvPr>
          <p:cNvSpPr txBox="1"/>
          <p:nvPr/>
        </p:nvSpPr>
        <p:spPr>
          <a:xfrm>
            <a:off x="1331310" y="2596327"/>
            <a:ext cx="3510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0347" indent="-870347" defTabSz="685800">
              <a:buClrTx/>
            </a:pPr>
            <a:r>
              <a:rPr lang="fr-FR" sz="2100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Grandes cultures	Bocage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BD834EF-2B85-4CBB-863B-A2D5A18D744C}"/>
              </a:ext>
            </a:extLst>
          </p:cNvPr>
          <p:cNvSpPr txBox="1"/>
          <p:nvPr/>
        </p:nvSpPr>
        <p:spPr>
          <a:xfrm>
            <a:off x="3204747" y="1746604"/>
            <a:ext cx="18365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2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-40m</a:t>
            </a:r>
            <a:r>
              <a:rPr lang="fr-FR" sz="2100" kern="1200" baseline="300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3</a:t>
            </a:r>
            <a:r>
              <a:rPr lang="fr-FR" sz="2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/s (-28%)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DC83972F-475E-4F2D-807B-44D796CC7BDB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2060968" y="1966819"/>
            <a:ext cx="2077643" cy="1744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DA639825-0891-4A53-84A8-915FDFC43CD3}"/>
              </a:ext>
            </a:extLst>
          </p:cNvPr>
          <p:cNvSpPr txBox="1"/>
          <p:nvPr/>
        </p:nvSpPr>
        <p:spPr>
          <a:xfrm>
            <a:off x="5134900" y="2451106"/>
            <a:ext cx="2878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0347" indent="-870347" defTabSz="685800">
              <a:buClrTx/>
            </a:pPr>
            <a:r>
              <a:rPr lang="fr-FR" sz="21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Hernel</a:t>
            </a:r>
            <a:r>
              <a:rPr lang="fr-FR" sz="2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C. et al. 2010</a:t>
            </a:r>
            <a:endParaRPr lang="fr-FR" sz="2100" kern="12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C399D68A-A660-41E0-A10E-C2BC626BD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910" y="3454791"/>
            <a:ext cx="1200012" cy="169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">
            <a:extLst>
              <a:ext uri="{FF2B5EF4-FFF2-40B4-BE49-F238E27FC236}">
                <a16:creationId xmlns:a16="http://schemas.microsoft.com/office/drawing/2014/main" id="{E177482C-0BC5-44A5-8D82-0D6167E0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337" y="3451282"/>
            <a:ext cx="2592886" cy="172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57C02193-37F4-43B8-BB7E-A8F7BC92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7719" y="3448822"/>
            <a:ext cx="1286412" cy="171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649A09B8-E2D5-48B5-A43C-D727349D0CA6}"/>
              </a:ext>
            </a:extLst>
          </p:cNvPr>
          <p:cNvSpPr txBox="1"/>
          <p:nvPr/>
        </p:nvSpPr>
        <p:spPr>
          <a:xfrm>
            <a:off x="4908770" y="2720266"/>
            <a:ext cx="3104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0347" indent="-870347" algn="r" defTabSz="685800">
              <a:buClrTx/>
            </a:pPr>
            <a:r>
              <a:rPr lang="fr-FR" sz="2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Temps de transfert </a:t>
            </a:r>
          </a:p>
          <a:p>
            <a:pPr marL="870347" indent="-870347" algn="r" defTabSz="685800">
              <a:buClrTx/>
            </a:pPr>
            <a:r>
              <a:rPr lang="fr-FR" sz="2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allongé de 1h40 / 18h (9%)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E452B9FF-4AF2-4ED1-9663-717D52EF076D}"/>
              </a:ext>
            </a:extLst>
          </p:cNvPr>
          <p:cNvSpPr txBox="1"/>
          <p:nvPr/>
        </p:nvSpPr>
        <p:spPr>
          <a:xfrm>
            <a:off x="3154869" y="1061383"/>
            <a:ext cx="36573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0347" indent="-870347" algn="ctr" defTabSz="685800">
              <a:buClrTx/>
            </a:pPr>
            <a:r>
              <a:rPr lang="fr-FR" sz="2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Modélisation des haies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BFA4DF8F-C54C-4883-9F84-0ED8E32C0773}"/>
              </a:ext>
            </a:extLst>
          </p:cNvPr>
          <p:cNvSpPr txBox="1"/>
          <p:nvPr/>
        </p:nvSpPr>
        <p:spPr>
          <a:xfrm>
            <a:off x="5078184" y="2118790"/>
            <a:ext cx="2980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0347" indent="-870347" defTabSz="685800">
              <a:buClrTx/>
            </a:pPr>
            <a:r>
              <a:rPr lang="fr-FR" sz="21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Hydraulique 2D  </a:t>
            </a:r>
            <a:r>
              <a:rPr lang="fr-FR" sz="21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Télémac</a:t>
            </a:r>
            <a:endParaRPr lang="fr-FR" sz="21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4E6F71-CEDE-469D-B55B-932B957FE905}"/>
              </a:ext>
            </a:extLst>
          </p:cNvPr>
          <p:cNvSpPr txBox="1"/>
          <p:nvPr/>
        </p:nvSpPr>
        <p:spPr>
          <a:xfrm>
            <a:off x="1162540" y="1671334"/>
            <a:ext cx="10558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srgbClr val="99CCFF"/>
                </a:solidFill>
                <a:latin typeface="Calibri"/>
                <a:ea typeface="+mn-ea"/>
                <a:cs typeface="+mn-cs"/>
              </a:rPr>
              <a:t>La vallée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srgbClr val="99CCFF"/>
                </a:solidFill>
                <a:latin typeface="Calibri"/>
                <a:ea typeface="+mn-ea"/>
                <a:cs typeface="+mn-cs"/>
              </a:rPr>
              <a:t>La disparition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srgbClr val="99CCFF"/>
                </a:solidFill>
                <a:latin typeface="Calibri"/>
                <a:ea typeface="+mn-ea"/>
                <a:cs typeface="+mn-cs"/>
              </a:rPr>
              <a:t>Les revenantes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Résultats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</a:pPr>
            <a:r>
              <a:rPr lang="fr-FR" sz="900" b="1" kern="1200" dirty="0">
                <a:solidFill>
                  <a:srgbClr val="99CCFF"/>
                </a:solidFill>
                <a:latin typeface="Calibri"/>
                <a:ea typeface="+mn-ea"/>
                <a:cs typeface="+mn-cs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3962241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 : coins arrondis 102">
            <a:extLst>
              <a:ext uri="{FF2B5EF4-FFF2-40B4-BE49-F238E27FC236}">
                <a16:creationId xmlns:a16="http://schemas.microsoft.com/office/drawing/2014/main" id="{E8B0F0E5-2ABA-4332-A53A-81812C113913}"/>
              </a:ext>
            </a:extLst>
          </p:cNvPr>
          <p:cNvSpPr/>
          <p:nvPr/>
        </p:nvSpPr>
        <p:spPr>
          <a:xfrm>
            <a:off x="1156963" y="2278708"/>
            <a:ext cx="4292672" cy="2864792"/>
          </a:xfrm>
          <a:prstGeom prst="roundRect">
            <a:avLst/>
          </a:prstGeom>
          <a:solidFill>
            <a:srgbClr val="99CC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Croiser les regards</a:t>
            </a:r>
            <a:br>
              <a:rPr lang="fr-FR" b="1" dirty="0"/>
            </a:br>
            <a:r>
              <a:rPr lang="fr-FR" sz="1800" b="1" dirty="0"/>
              <a:t>Des résultats et évaluations encourageants</a:t>
            </a:r>
          </a:p>
        </p:txBody>
      </p:sp>
      <p:sp>
        <p:nvSpPr>
          <p:cNvPr id="92" name="Espace réservé du contenu 2">
            <a:extLst>
              <a:ext uri="{FF2B5EF4-FFF2-40B4-BE49-F238E27FC236}">
                <a16:creationId xmlns:a16="http://schemas.microsoft.com/office/drawing/2014/main" id="{8BF30E75-5624-435A-917D-703954594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412" y="1130586"/>
            <a:ext cx="5572164" cy="857250"/>
          </a:xfrm>
        </p:spPr>
        <p:txBody>
          <a:bodyPr>
            <a:normAutofit/>
          </a:bodyPr>
          <a:lstStyle/>
          <a:p>
            <a:r>
              <a:rPr lang="fr-FR" dirty="0"/>
              <a:t>Efficacité locale des aménagements</a:t>
            </a:r>
          </a:p>
          <a:p>
            <a:r>
              <a:rPr lang="fr-FR" dirty="0"/>
              <a:t>Points à consolider</a:t>
            </a:r>
          </a:p>
        </p:txBody>
      </p:sp>
      <p:pic>
        <p:nvPicPr>
          <p:cNvPr id="93" name="Picture 2" descr="Z:\PHOTOS\2011-04-26 Evènement pluvieux - coulées de boue\Saint sulpice Beaumont\DSC_0001 Saint Sulpice SANS.JPG">
            <a:extLst>
              <a:ext uri="{FF2B5EF4-FFF2-40B4-BE49-F238E27FC236}">
                <a16:creationId xmlns:a16="http://schemas.microsoft.com/office/drawing/2014/main" id="{A63A4E1F-7174-4812-A70F-D69C9616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975" y="2942859"/>
            <a:ext cx="1899227" cy="1481554"/>
          </a:xfrm>
          <a:prstGeom prst="rect">
            <a:avLst/>
          </a:prstGeom>
          <a:noFill/>
        </p:spPr>
      </p:pic>
      <p:pic>
        <p:nvPicPr>
          <p:cNvPr id="94" name="Picture 4" descr="Z:\PHOTOS\2012-05-16 Saint Ybars terrain coulées de boues et lac\DSC_0013.JPG">
            <a:extLst>
              <a:ext uri="{FF2B5EF4-FFF2-40B4-BE49-F238E27FC236}">
                <a16:creationId xmlns:a16="http://schemas.microsoft.com/office/drawing/2014/main" id="{118585E9-F007-4C2A-A64D-2D14C1BC1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976" y="1562095"/>
            <a:ext cx="1899289" cy="1271425"/>
          </a:xfrm>
          <a:prstGeom prst="rect">
            <a:avLst/>
          </a:prstGeom>
          <a:noFill/>
        </p:spPr>
      </p:pic>
      <p:sp>
        <p:nvSpPr>
          <p:cNvPr id="95" name="Espace réservé du contenu 2">
            <a:extLst>
              <a:ext uri="{FF2B5EF4-FFF2-40B4-BE49-F238E27FC236}">
                <a16:creationId xmlns:a16="http://schemas.microsoft.com/office/drawing/2014/main" id="{B1ABAC19-BA84-43FC-830B-5CF481D275E1}"/>
              </a:ext>
            </a:extLst>
          </p:cNvPr>
          <p:cNvSpPr txBox="1">
            <a:spLocks/>
          </p:cNvSpPr>
          <p:nvPr/>
        </p:nvSpPr>
        <p:spPr>
          <a:xfrm>
            <a:off x="1473131" y="2305602"/>
            <a:ext cx="4292672" cy="4287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buClrTx/>
              <a:buNone/>
            </a:pPr>
            <a:r>
              <a:rPr lang="fr-FR" sz="1500" dirty="0">
                <a:solidFill>
                  <a:prstClr val="white"/>
                </a:solidFill>
                <a:latin typeface="Calibri"/>
              </a:rPr>
              <a:t>Évaluation : Massabrac, orage du 8 juin 2015</a:t>
            </a:r>
          </a:p>
        </p:txBody>
      </p:sp>
      <p:pic>
        <p:nvPicPr>
          <p:cNvPr id="96" name="Picture 2" descr="Z:\PHOTOS\2015-06-09 Coulées de boue Saint Ybars Pailhès\DSC_0020.JPG">
            <a:extLst>
              <a:ext uri="{FF2B5EF4-FFF2-40B4-BE49-F238E27FC236}">
                <a16:creationId xmlns:a16="http://schemas.microsoft.com/office/drawing/2014/main" id="{9C57A6BC-DE31-4A44-B0AC-C390F0F4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014" y="2638949"/>
            <a:ext cx="1730321" cy="1158314"/>
          </a:xfrm>
          <a:prstGeom prst="rect">
            <a:avLst/>
          </a:prstGeom>
          <a:noFill/>
        </p:spPr>
      </p:pic>
      <p:pic>
        <p:nvPicPr>
          <p:cNvPr id="97" name="Picture 3" descr="Z:\PHOTOS\2015-06-09 Coulées de boue Saint Ybars Pailhès\DSC_0012.JPG">
            <a:extLst>
              <a:ext uri="{FF2B5EF4-FFF2-40B4-BE49-F238E27FC236}">
                <a16:creationId xmlns:a16="http://schemas.microsoft.com/office/drawing/2014/main" id="{53A24A21-5011-4122-A363-778C80081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53014" y="3860579"/>
            <a:ext cx="1730321" cy="1158314"/>
          </a:xfrm>
          <a:prstGeom prst="rect">
            <a:avLst/>
          </a:prstGeom>
          <a:noFill/>
        </p:spPr>
      </p:pic>
      <p:pic>
        <p:nvPicPr>
          <p:cNvPr id="98" name="Picture 4">
            <a:extLst>
              <a:ext uri="{FF2B5EF4-FFF2-40B4-BE49-F238E27FC236}">
                <a16:creationId xmlns:a16="http://schemas.microsoft.com/office/drawing/2014/main" id="{2B95C89C-A716-4A19-B0A3-E09617EE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132" y="2638950"/>
            <a:ext cx="1610726" cy="238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5A06FDB9-3A85-4938-A413-58AB6FA22C04}"/>
              </a:ext>
            </a:extLst>
          </p:cNvPr>
          <p:cNvCxnSpPr>
            <a:cxnSpLocks/>
          </p:cNvCxnSpPr>
          <p:nvPr/>
        </p:nvCxnSpPr>
        <p:spPr>
          <a:xfrm flipH="1">
            <a:off x="2694761" y="3102326"/>
            <a:ext cx="758253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92E12E02-CC34-4F94-B8D5-EC67BA583189}"/>
              </a:ext>
            </a:extLst>
          </p:cNvPr>
          <p:cNvCxnSpPr>
            <a:cxnSpLocks/>
          </p:cNvCxnSpPr>
          <p:nvPr/>
        </p:nvCxnSpPr>
        <p:spPr>
          <a:xfrm flipH="1">
            <a:off x="2863262" y="4155455"/>
            <a:ext cx="589752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DB519AB5-4834-4B98-9550-0546BCCDDC85}"/>
              </a:ext>
            </a:extLst>
          </p:cNvPr>
          <p:cNvSpPr txBox="1"/>
          <p:nvPr/>
        </p:nvSpPr>
        <p:spPr>
          <a:xfrm>
            <a:off x="3517546" y="3449831"/>
            <a:ext cx="16237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2800 € de nettoyage</a:t>
            </a:r>
          </a:p>
        </p:txBody>
      </p:sp>
      <p:sp>
        <p:nvSpPr>
          <p:cNvPr id="102" name="Espace réservé du contenu 2">
            <a:extLst>
              <a:ext uri="{FF2B5EF4-FFF2-40B4-BE49-F238E27FC236}">
                <a16:creationId xmlns:a16="http://schemas.microsoft.com/office/drawing/2014/main" id="{DA14C51B-0FAE-4289-8A31-5CC63EECC587}"/>
              </a:ext>
            </a:extLst>
          </p:cNvPr>
          <p:cNvSpPr txBox="1">
            <a:spLocks/>
          </p:cNvSpPr>
          <p:nvPr/>
        </p:nvSpPr>
        <p:spPr>
          <a:xfrm>
            <a:off x="5465991" y="4574284"/>
            <a:ext cx="2444232" cy="6136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Tx/>
              <a:buNone/>
            </a:pPr>
            <a:r>
              <a:rPr lang="fr-FR" sz="1500" dirty="0">
                <a:solidFill>
                  <a:prstClr val="white"/>
                </a:solidFill>
                <a:latin typeface="Calibri"/>
              </a:rPr>
              <a:t>BREINIG et al., 2017 </a:t>
            </a:r>
          </a:p>
          <a:p>
            <a:pPr marL="0" indent="0" defTabSz="685800">
              <a:buClrTx/>
              <a:buNone/>
            </a:pPr>
            <a:r>
              <a:rPr lang="fr-FR" sz="1500" dirty="0">
                <a:solidFill>
                  <a:prstClr val="white"/>
                </a:solidFill>
                <a:latin typeface="Calibri"/>
              </a:rPr>
              <a:t>Colloque </a:t>
            </a:r>
            <a:r>
              <a:rPr lang="fr-FR" sz="1500" dirty="0" err="1">
                <a:solidFill>
                  <a:prstClr val="white"/>
                </a:solidFill>
                <a:latin typeface="Calibri"/>
              </a:rPr>
              <a:t>Géorisque</a:t>
            </a:r>
            <a:endParaRPr lang="fr-FR" sz="15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Image 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86837F1-EE65-4CDF-A9A0-40523FC396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280" y="3667177"/>
            <a:ext cx="1057575" cy="147478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0FD3C04-EC33-430D-87EB-4F4F79E47384}"/>
              </a:ext>
            </a:extLst>
          </p:cNvPr>
          <p:cNvSpPr txBox="1"/>
          <p:nvPr/>
        </p:nvSpPr>
        <p:spPr>
          <a:xfrm>
            <a:off x="3782041" y="4742617"/>
            <a:ext cx="13592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0 € de nettoyage</a:t>
            </a:r>
          </a:p>
        </p:txBody>
      </p:sp>
    </p:spTree>
    <p:extLst>
      <p:ext uri="{BB962C8B-B14F-4D97-AF65-F5344CB8AC3E}">
        <p14:creationId xmlns:p14="http://schemas.microsoft.com/office/powerpoint/2010/main" val="1445476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BCFFB74-4B03-383C-C7BF-02CA6466DF90}"/>
              </a:ext>
            </a:extLst>
          </p:cNvPr>
          <p:cNvSpPr txBox="1">
            <a:spLocks/>
          </p:cNvSpPr>
          <p:nvPr/>
        </p:nvSpPr>
        <p:spPr>
          <a:xfrm>
            <a:off x="1763688" y="249493"/>
            <a:ext cx="6561348" cy="594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2400" b="1" dirty="0">
                <a:solidFill>
                  <a:prstClr val="white"/>
                </a:solidFill>
                <a:latin typeface="Calibri"/>
              </a:rPr>
              <a:t>Difficultés et contraintes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C2BE8B-A306-8630-01BB-F47E40CCF329}"/>
              </a:ext>
            </a:extLst>
          </p:cNvPr>
          <p:cNvSpPr txBox="1"/>
          <p:nvPr/>
        </p:nvSpPr>
        <p:spPr>
          <a:xfrm>
            <a:off x="2087724" y="1329613"/>
            <a:ext cx="591327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Ratios / ACB</a:t>
            </a:r>
            <a:b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Analyses Coûts Bénéfices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Maîtrise du foncier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Acceptation locale des SFN</a:t>
            </a:r>
            <a:b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Capacité de persuasion</a:t>
            </a:r>
            <a:b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Arguments pour convaincre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B8B0FA-F577-0462-4919-8706718C65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84" y="1191651"/>
            <a:ext cx="2268253" cy="113412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4991CC2-68A5-495E-26CA-BA97A269C1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51" y="2370306"/>
            <a:ext cx="2269086" cy="1401179"/>
          </a:xfrm>
          <a:prstGeom prst="rect">
            <a:avLst/>
          </a:prstGeom>
        </p:spPr>
      </p:pic>
      <p:pic>
        <p:nvPicPr>
          <p:cNvPr id="2" name="Picture 2" descr="Z:\PHOTOS\2012-04-05 Réception plantations haies brise crue\DSC_0070.JPG">
            <a:extLst>
              <a:ext uri="{FF2B5EF4-FFF2-40B4-BE49-F238E27FC236}">
                <a16:creationId xmlns:a16="http://schemas.microsoft.com/office/drawing/2014/main" id="{382CD020-4BB2-7CEC-E144-CD679CF21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7250" y="3832047"/>
            <a:ext cx="2269087" cy="1195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060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BCFFB74-4B03-383C-C7BF-02CA6466DF90}"/>
              </a:ext>
            </a:extLst>
          </p:cNvPr>
          <p:cNvSpPr txBox="1">
            <a:spLocks/>
          </p:cNvSpPr>
          <p:nvPr/>
        </p:nvSpPr>
        <p:spPr>
          <a:xfrm>
            <a:off x="1763688" y="249493"/>
            <a:ext cx="6561348" cy="5940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2400" b="1" dirty="0">
                <a:solidFill>
                  <a:prstClr val="white"/>
                </a:solidFill>
                <a:latin typeface="Calibri"/>
              </a:rPr>
              <a:t>Perspectives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C2BE8B-A306-8630-01BB-F47E40CCF329}"/>
              </a:ext>
            </a:extLst>
          </p:cNvPr>
          <p:cNvSpPr txBox="1"/>
          <p:nvPr/>
        </p:nvSpPr>
        <p:spPr>
          <a:xfrm>
            <a:off x="2195736" y="1155277"/>
            <a:ext cx="583264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Programmes PPG, PAPI 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: 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Milieux et zones humides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Annexes fluviales 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Continuité écologique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b="1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Partenariats techniques et financiers </a:t>
            </a:r>
            <a:r>
              <a:rPr lang="fr-FR" sz="1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Arbres et Paysages d’Autan, Haies ariégeoises, Bureaux d’études , Agence de l’eau, Région, Départements, FEDER, CDA, AAPPMA, ACA…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fr-FR" sz="1500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Recherche innovation : </a:t>
            </a:r>
            <a:br>
              <a:rPr lang="fr-FR" sz="15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Projets européens </a:t>
            </a:r>
            <a:r>
              <a:rPr lang="fr-FR" sz="15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multipartenariaux</a:t>
            </a:r>
            <a: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br>
              <a:rPr lang="fr-FR" sz="15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fr-FR" sz="15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Image 6" descr="C:\Users\Coline\Desktop\Comparaisons méandres Labarthe.png">
            <a:extLst>
              <a:ext uri="{FF2B5EF4-FFF2-40B4-BE49-F238E27FC236}">
                <a16:creationId xmlns:a16="http://schemas.microsoft.com/office/drawing/2014/main" id="{A8D2CE3B-985A-20D3-079A-1CC8A9855B56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3790" y="1707655"/>
            <a:ext cx="1158331" cy="12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E66DE059-C78F-D746-93E1-BDB687736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6776" y="4589891"/>
            <a:ext cx="2271252" cy="563897"/>
          </a:xfrm>
          <a:prstGeom prst="rect">
            <a:avLst/>
          </a:prstGeom>
        </p:spPr>
      </p:pic>
      <p:pic>
        <p:nvPicPr>
          <p:cNvPr id="20" name="Image 19" descr="Une image contenant Graphique, clipart, Police, graphisme&#10;&#10;Description générée automatiquement">
            <a:extLst>
              <a:ext uri="{FF2B5EF4-FFF2-40B4-BE49-F238E27FC236}">
                <a16:creationId xmlns:a16="http://schemas.microsoft.com/office/drawing/2014/main" id="{8ED20438-ACC4-76C9-1D2C-2306304DAB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322" y="4450948"/>
            <a:ext cx="1782727" cy="713090"/>
          </a:xfrm>
          <a:prstGeom prst="rect">
            <a:avLst/>
          </a:prstGeom>
        </p:spPr>
      </p:pic>
      <p:pic>
        <p:nvPicPr>
          <p:cNvPr id="22" name="Image 21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BA3FAD45-AE0D-C92D-5C23-8FBC136816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132" y="3572370"/>
            <a:ext cx="2110719" cy="1537663"/>
          </a:xfrm>
          <a:prstGeom prst="rect">
            <a:avLst/>
          </a:prstGeom>
        </p:spPr>
      </p:pic>
      <p:pic>
        <p:nvPicPr>
          <p:cNvPr id="5" name="Image 4" descr="Une image contenant plein air, transport, pelle mécanique, eau&#10;&#10;Description générée automatiquement">
            <a:extLst>
              <a:ext uri="{FF2B5EF4-FFF2-40B4-BE49-F238E27FC236}">
                <a16:creationId xmlns:a16="http://schemas.microsoft.com/office/drawing/2014/main" id="{CBEDA515-3CBD-C949-C7ED-EB5231E2BD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491" y="1707654"/>
            <a:ext cx="1602797" cy="1202098"/>
          </a:xfrm>
          <a:prstGeom prst="rect">
            <a:avLst/>
          </a:prstGeom>
        </p:spPr>
      </p:pic>
      <p:pic>
        <p:nvPicPr>
          <p:cNvPr id="8" name="Image 7" descr="Une image contenant plante, fleur, herbe, plein air&#10;&#10;Description générée automatiquement">
            <a:extLst>
              <a:ext uri="{FF2B5EF4-FFF2-40B4-BE49-F238E27FC236}">
                <a16:creationId xmlns:a16="http://schemas.microsoft.com/office/drawing/2014/main" id="{80EE7D2F-D3B4-3ED4-F975-FEA7A35412D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26" y="1721357"/>
            <a:ext cx="899841" cy="11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81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5F258-B1D4-CEC0-CF5B-1B55C823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E5DFD7D-A4F3-3196-26D5-6603571CE5E3}"/>
              </a:ext>
            </a:extLst>
          </p:cNvPr>
          <p:cNvSpPr txBox="1">
            <a:spLocks/>
          </p:cNvSpPr>
          <p:nvPr/>
        </p:nvSpPr>
        <p:spPr>
          <a:xfrm>
            <a:off x="2268964" y="3792588"/>
            <a:ext cx="5732036" cy="908600"/>
          </a:xfrm>
          <a:prstGeom prst="round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fr-FR" sz="3000" b="1" dirty="0">
                <a:solidFill>
                  <a:srgbClr val="FFFFFF"/>
                </a:solidFill>
                <a:latin typeface="Calibri"/>
              </a:rPr>
              <a:t>www.smival.fr</a:t>
            </a:r>
          </a:p>
        </p:txBody>
      </p:sp>
      <p:pic>
        <p:nvPicPr>
          <p:cNvPr id="5" name="Image 4" descr="Une image contenant plein air, arbre, Paysage naturel, Zone ripicole&#10;&#10;Description générée automatiquement">
            <a:extLst>
              <a:ext uri="{FF2B5EF4-FFF2-40B4-BE49-F238E27FC236}">
                <a16:creationId xmlns:a16="http://schemas.microsoft.com/office/drawing/2014/main" id="{92ADD50C-2675-AA68-EEE1-F526667CB5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868" y="1483342"/>
            <a:ext cx="3456384" cy="231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28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ctrTitle" idx="4294967295"/>
          </p:nvPr>
        </p:nvSpPr>
        <p:spPr>
          <a:xfrm>
            <a:off x="0" y="2177194"/>
            <a:ext cx="9144001" cy="119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4400"/>
              <a:buFont typeface="Arial"/>
              <a:buNone/>
            </a:pPr>
            <a:r>
              <a:rPr lang="fr-FR" sz="4400" b="1" i="0" u="none" strike="noStrike" cap="none">
                <a:solidFill>
                  <a:srgbClr val="004A99"/>
                </a:solidFill>
                <a:latin typeface="Arial"/>
                <a:ea typeface="Arial"/>
                <a:cs typeface="Arial"/>
                <a:sym typeface="Arial"/>
              </a:rPr>
              <a:t>Merci de votre attention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094771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24674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 err="1"/>
              <a:t>Ancoeur</a:t>
            </a:r>
            <a:r>
              <a:rPr lang="fr-FR" dirty="0"/>
              <a:t> 2030</a:t>
            </a:r>
            <a:endParaRPr dirty="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3456047" y="812379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Enjeux croisés Eau, inondations et biodiversité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E3592C6-8C58-464B-9F9E-F63B7BE0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34" y="1200900"/>
            <a:ext cx="7492220" cy="397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77152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51AFCBE-FBCF-4905-AB45-11022A4C1AE1}"/>
              </a:ext>
            </a:extLst>
          </p:cNvPr>
          <p:cNvSpPr txBox="1">
            <a:spLocks/>
          </p:cNvSpPr>
          <p:nvPr/>
        </p:nvSpPr>
        <p:spPr>
          <a:xfrm>
            <a:off x="855559" y="1888081"/>
            <a:ext cx="7432883" cy="19160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fr-FR" sz="2850" dirty="0">
                <a:solidFill>
                  <a:srgbClr val="FFC000"/>
                </a:solidFill>
              </a:rPr>
            </a:br>
            <a:r>
              <a:rPr lang="fr-FR" sz="2800" b="1" dirty="0">
                <a:solidFill>
                  <a:srgbClr val="CCCC00"/>
                </a:solidFill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Projet démonstrateur </a:t>
            </a:r>
            <a:br>
              <a:rPr lang="fr-FR" sz="2800" b="1" dirty="0">
                <a:solidFill>
                  <a:srgbClr val="CCCC00"/>
                </a:solidFill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rgbClr val="CCCC00"/>
                </a:solidFill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Life ARTISAN – </a:t>
            </a:r>
            <a:r>
              <a:rPr lang="fr-FR" sz="2800" b="1" dirty="0" err="1">
                <a:solidFill>
                  <a:srgbClr val="CCCC00"/>
                </a:solidFill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ResSources</a:t>
            </a:r>
            <a:r>
              <a:rPr lang="fr-FR" sz="2800" b="1" dirty="0">
                <a:solidFill>
                  <a:srgbClr val="CCCC00"/>
                </a:solidFill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fr-FR" sz="2800" b="1" dirty="0" err="1">
                <a:solidFill>
                  <a:srgbClr val="CCCC00"/>
                </a:solidFill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Néal</a:t>
            </a:r>
            <a:r>
              <a:rPr lang="fr-FR" sz="2800" b="1" dirty="0">
                <a:solidFill>
                  <a:srgbClr val="CCCC00"/>
                </a:solidFill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ctr"/>
            <a:endParaRPr lang="fr-FR" sz="2700" b="1" dirty="0">
              <a:solidFill>
                <a:srgbClr val="008080"/>
              </a:solidFill>
              <a:latin typeface="+mn-lt"/>
            </a:endParaRPr>
          </a:p>
          <a:p>
            <a:pPr algn="ctr"/>
            <a:endParaRPr lang="fr-FR" sz="105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2" name="Image 19" descr="Logo Forum Blanc.jpg">
            <a:extLst>
              <a:ext uri="{FF2B5EF4-FFF2-40B4-BE49-F238E27FC236}">
                <a16:creationId xmlns:a16="http://schemas.microsoft.com/office/drawing/2014/main" id="{860DE49A-6E86-4E99-B5F7-A90377B6C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41" y="4212072"/>
            <a:ext cx="759221" cy="74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EF5424-60E2-4EFF-B29D-88036BB0A3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82" y="278864"/>
            <a:ext cx="1727168" cy="12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760EAC-C27C-4A50-86E7-B24854E80F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857" y="278864"/>
            <a:ext cx="172799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9073B1-A258-79B4-7AC0-AB92775897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496" y="608826"/>
            <a:ext cx="2607615" cy="150148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A05EA3E-23AA-71FE-80E7-1FF13CA9E828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844" y="4172684"/>
            <a:ext cx="1064464" cy="72398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3300C9-C473-1ABE-9CF8-AB870816EA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484" y="4188834"/>
            <a:ext cx="721340" cy="72134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AE74713-E4C4-E00E-B222-BA7789CEEA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54" y="4134366"/>
            <a:ext cx="574068" cy="74393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2561DC-CE24-BD52-F2F2-C50077B8D9F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290" y="4117387"/>
            <a:ext cx="574067" cy="71278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63F3C9B-73EB-D38E-DD90-DB9C4DB107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261" y="3953965"/>
            <a:ext cx="1444361" cy="95531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A50E67F-3F72-7FAC-B171-DD1773E838E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899" y="4212072"/>
            <a:ext cx="805176" cy="52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79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24674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Protéger la nappe phréatique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EA2A9E4D-75C1-5622-6D94-B665824321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8" t="5777"/>
          <a:stretch/>
        </p:blipFill>
        <p:spPr>
          <a:xfrm>
            <a:off x="123567" y="1200900"/>
            <a:ext cx="4547799" cy="40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82DAA31-9D4B-197C-72BD-591E5D3DD23D}"/>
              </a:ext>
            </a:extLst>
          </p:cNvPr>
          <p:cNvSpPr>
            <a:spLocks noGrp="1"/>
          </p:cNvSpPr>
          <p:nvPr/>
        </p:nvSpPr>
        <p:spPr>
          <a:xfrm>
            <a:off x="4695567" y="1577604"/>
            <a:ext cx="3132534" cy="526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rgbClr val="008E9A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srgbClr val="008E9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Arial"/>
              </a:rPr>
              <a:t>AQUI’ Brie c’est :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2C753F9-6BCE-9CB5-2BFC-16A50A7D2E8A}"/>
              </a:ext>
            </a:extLst>
          </p:cNvPr>
          <p:cNvGrpSpPr/>
          <p:nvPr/>
        </p:nvGrpSpPr>
        <p:grpSpPr>
          <a:xfrm>
            <a:off x="7443870" y="1364963"/>
            <a:ext cx="2247233" cy="3354510"/>
            <a:chOff x="6147689" y="1484784"/>
            <a:chExt cx="2996311" cy="4465637"/>
          </a:xfrm>
        </p:grpSpPr>
        <p:sp>
          <p:nvSpPr>
            <p:cNvPr id="12" name="Espace réservé du texte 4">
              <a:extLst>
                <a:ext uri="{FF2B5EF4-FFF2-40B4-BE49-F238E27FC236}">
                  <a16:creationId xmlns:a16="http://schemas.microsoft.com/office/drawing/2014/main" id="{A47A66B8-6FAB-9057-502F-7FCBBFA802BE}"/>
                </a:ext>
              </a:extLst>
            </p:cNvPr>
            <p:cNvSpPr txBox="1">
              <a:spLocks/>
            </p:cNvSpPr>
            <p:nvPr/>
          </p:nvSpPr>
          <p:spPr>
            <a:xfrm>
              <a:off x="6372200" y="1484784"/>
              <a:ext cx="2771800" cy="446563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altLang="fr-FR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  <a:sym typeface="Arial"/>
                </a:rPr>
                <a:t>2 600 km²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altLang="fr-FR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  <a:sym typeface="Arial"/>
                </a:rPr>
                <a:t>3 départements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altLang="fr-FR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  <a:sym typeface="Arial"/>
                </a:rPr>
                <a:t>221 communes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altLang="fr-FR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  <a:sym typeface="Arial"/>
                </a:rPr>
                <a:t>930 000 habitants</a:t>
              </a:r>
            </a:p>
            <a:p>
              <a:pPr marL="0" marR="0" lvl="0" indent="0" algn="l" defTabSz="68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/>
                <a:buNone/>
                <a:tabLst/>
                <a:defRPr/>
              </a:pPr>
              <a:endParaRPr kumimoji="0" lang="fr-FR" alt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/>
                <a:buNone/>
                <a:tabLst/>
                <a:defRPr/>
              </a:pPr>
              <a:endParaRPr kumimoji="0" lang="fr-FR" altLang="fr-F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sym typeface="Arial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F254A51-3812-C67C-93F9-6F3C831F1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689" y="1547372"/>
              <a:ext cx="242887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6BCF8B8-8CB8-9565-FB46-1A2388CE7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689" y="1875249"/>
              <a:ext cx="242887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C20E2A7-74C8-EBA9-E7F0-7CA520E16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689" y="2215988"/>
              <a:ext cx="242887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B858B19-2565-C8EE-AECF-1A32797F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689" y="2561584"/>
              <a:ext cx="242887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451BB14-0040-7AFC-B014-B18231770580}"/>
              </a:ext>
            </a:extLst>
          </p:cNvPr>
          <p:cNvGrpSpPr/>
          <p:nvPr/>
        </p:nvGrpSpPr>
        <p:grpSpPr>
          <a:xfrm>
            <a:off x="2574409" y="2170188"/>
            <a:ext cx="6414903" cy="2796552"/>
            <a:chOff x="1871284" y="1966107"/>
            <a:chExt cx="8553204" cy="372873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9FEBF2B5-E1F5-B56F-4A8E-D87F1D3F6250}"/>
                </a:ext>
              </a:extLst>
            </p:cNvPr>
            <p:cNvGrpSpPr/>
            <p:nvPr/>
          </p:nvGrpSpPr>
          <p:grpSpPr>
            <a:xfrm>
              <a:off x="5006243" y="1966107"/>
              <a:ext cx="5418245" cy="3728736"/>
              <a:chOff x="5006243" y="1966107"/>
              <a:chExt cx="5418245" cy="372873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C130F44C-E59A-2DFB-3849-122FC9F14A56}"/>
                  </a:ext>
                </a:extLst>
              </p:cNvPr>
              <p:cNvGrpSpPr/>
              <p:nvPr/>
            </p:nvGrpSpPr>
            <p:grpSpPr>
              <a:xfrm>
                <a:off x="5006243" y="2669847"/>
                <a:ext cx="4644008" cy="3024996"/>
                <a:chOff x="5098841" y="2609008"/>
                <a:chExt cx="4644008" cy="3024996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D9220C28-E28A-FFCC-A9D1-488390FC62C2}"/>
                    </a:ext>
                  </a:extLst>
                </p:cNvPr>
                <p:cNvGrpSpPr/>
                <p:nvPr/>
              </p:nvGrpSpPr>
              <p:grpSpPr>
                <a:xfrm>
                  <a:off x="5098841" y="2609008"/>
                  <a:ext cx="4644008" cy="3024996"/>
                  <a:chOff x="4790472" y="2685414"/>
                  <a:chExt cx="4644008" cy="3024996"/>
                </a:xfrm>
              </p:grpSpPr>
              <p:pic>
                <p:nvPicPr>
                  <p:cNvPr id="24" name="Image 23">
                    <a:extLst>
                      <a:ext uri="{FF2B5EF4-FFF2-40B4-BE49-F238E27FC236}">
                        <a16:creationId xmlns:a16="http://schemas.microsoft.com/office/drawing/2014/main" id="{49B317C4-7B59-734A-943F-ED03842083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790472" y="2685414"/>
                    <a:ext cx="4644008" cy="3024996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B944888-1CA3-1BBF-B9B0-AC9DA0E73DF7}"/>
                      </a:ext>
                    </a:extLst>
                  </p:cNvPr>
                  <p:cNvSpPr/>
                  <p:nvPr/>
                </p:nvSpPr>
                <p:spPr>
                  <a:xfrm>
                    <a:off x="7419278" y="3553487"/>
                    <a:ext cx="525029" cy="230493"/>
                  </a:xfrm>
                  <a:prstGeom prst="rect">
                    <a:avLst/>
                  </a:prstGeom>
                  <a:solidFill>
                    <a:srgbClr val="00EDED"/>
                  </a:solidFill>
                  <a:ln>
                    <a:solidFill>
                      <a:srgbClr val="00EDE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fr-FR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23" name="ZoneTexte 27">
                  <a:extLst>
                    <a:ext uri="{FF2B5EF4-FFF2-40B4-BE49-F238E27FC236}">
                      <a16:creationId xmlns:a16="http://schemas.microsoft.com/office/drawing/2014/main" id="{DE15A485-71B4-5479-D39D-EB0ED776EEEE}"/>
                    </a:ext>
                  </a:extLst>
                </p:cNvPr>
                <p:cNvSpPr txBox="1"/>
                <p:nvPr/>
              </p:nvSpPr>
              <p:spPr>
                <a:xfrm>
                  <a:off x="5957176" y="3432195"/>
                  <a:ext cx="3165824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fr-FR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  <a:sym typeface="Arial"/>
                    </a:rPr>
                    <a:t>Approvisionnement en eau potable</a:t>
                  </a:r>
                </a:p>
              </p:txBody>
            </p:sp>
          </p:grpSp>
          <p:sp>
            <p:nvSpPr>
              <p:cNvPr id="21" name="ZoneTexte 24">
                <a:extLst>
                  <a:ext uri="{FF2B5EF4-FFF2-40B4-BE49-F238E27FC236}">
                    <a16:creationId xmlns:a16="http://schemas.microsoft.com/office/drawing/2014/main" id="{0AFE30E3-0B93-3134-5069-FF647DB5DE57}"/>
                  </a:ext>
                </a:extLst>
              </p:cNvPr>
              <p:cNvSpPr txBox="1"/>
              <p:nvPr/>
            </p:nvSpPr>
            <p:spPr>
              <a:xfrm>
                <a:off x="8588712" y="1966107"/>
                <a:ext cx="1835776" cy="954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9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rPr>
                  <a:t>1M de franciliens 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9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rPr>
                  <a:t>approvisionnés</a:t>
                </a:r>
              </a:p>
            </p:txBody>
          </p:sp>
        </p:grpSp>
        <p:sp>
          <p:nvSpPr>
            <p:cNvPr id="19" name="Flèche : courbe vers la droite 18">
              <a:extLst>
                <a:ext uri="{FF2B5EF4-FFF2-40B4-BE49-F238E27FC236}">
                  <a16:creationId xmlns:a16="http://schemas.microsoft.com/office/drawing/2014/main" id="{0E7EF25D-1C88-72B9-E3FC-E0223F877088}"/>
                </a:ext>
              </a:extLst>
            </p:cNvPr>
            <p:cNvSpPr/>
            <p:nvPr/>
          </p:nvSpPr>
          <p:spPr>
            <a:xfrm rot="16937948" flipH="1">
              <a:off x="3732909" y="122569"/>
              <a:ext cx="979586" cy="4702836"/>
            </a:xfrm>
            <a:prstGeom prst="curved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03128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5AECF290-8D4F-9F19-69D9-CB005859B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67" y="1794092"/>
            <a:ext cx="8872151" cy="3184307"/>
          </a:xfrm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E73FF4-50F0-F760-533E-B856D319E5CE}"/>
              </a:ext>
            </a:extLst>
          </p:cNvPr>
          <p:cNvSpPr txBox="1"/>
          <p:nvPr/>
        </p:nvSpPr>
        <p:spPr>
          <a:xfrm>
            <a:off x="2706231" y="3786445"/>
            <a:ext cx="2416076" cy="412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9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078" b="0" i="0" u="none" strike="noStrike" kern="1200" cap="none" spc="0" normalizeH="0" baseline="0" noProof="0" dirty="0">
                <a:ln>
                  <a:noFill/>
                </a:ln>
                <a:solidFill>
                  <a:srgbClr val="008E9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  <a:sym typeface="Arial"/>
              </a:rPr>
              <a:t>Les pompages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ADDE3C-F038-691D-F7FC-E1CE23E552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014" r="43115"/>
          <a:stretch/>
        </p:blipFill>
        <p:spPr>
          <a:xfrm>
            <a:off x="4861374" y="3231381"/>
            <a:ext cx="4282626" cy="15591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80EA0C3-B016-5EEF-AA2A-FEF9E5213BB8}"/>
              </a:ext>
            </a:extLst>
          </p:cNvPr>
          <p:cNvGrpSpPr/>
          <p:nvPr/>
        </p:nvGrpSpPr>
        <p:grpSpPr>
          <a:xfrm>
            <a:off x="146560" y="3269613"/>
            <a:ext cx="2507532" cy="1606168"/>
            <a:chOff x="659428" y="3467377"/>
            <a:chExt cx="2936546" cy="2131057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5C6D6FE-413E-8825-DA89-E245D2204A97}"/>
                </a:ext>
              </a:extLst>
            </p:cNvPr>
            <p:cNvGrpSpPr/>
            <p:nvPr/>
          </p:nvGrpSpPr>
          <p:grpSpPr>
            <a:xfrm>
              <a:off x="659428" y="3500793"/>
              <a:ext cx="2936546" cy="2097641"/>
              <a:chOff x="659428" y="3500793"/>
              <a:chExt cx="2936546" cy="2097641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3AD058B9-1153-AB8E-DE9C-AAFDF07FB1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2" t="-252" b="18820"/>
              <a:stretch/>
            </p:blipFill>
            <p:spPr>
              <a:xfrm>
                <a:off x="720488" y="3500793"/>
                <a:ext cx="2875486" cy="205163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098039-4FD7-B965-4C7C-FD04528FFA96}"/>
                  </a:ext>
                </a:extLst>
              </p:cNvPr>
              <p:cNvSpPr/>
              <p:nvPr/>
            </p:nvSpPr>
            <p:spPr>
              <a:xfrm>
                <a:off x="659428" y="5250270"/>
                <a:ext cx="785812" cy="3481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BD7F7D6-AFD2-E933-7257-25098E028796}"/>
                  </a:ext>
                </a:extLst>
              </p:cNvPr>
              <p:cNvSpPr/>
              <p:nvPr/>
            </p:nvSpPr>
            <p:spPr>
              <a:xfrm>
                <a:off x="2510497" y="5029845"/>
                <a:ext cx="925734" cy="560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F7E858-95DC-1B54-938A-CADA78D01BB9}"/>
                </a:ext>
              </a:extLst>
            </p:cNvPr>
            <p:cNvSpPr/>
            <p:nvPr/>
          </p:nvSpPr>
          <p:spPr>
            <a:xfrm>
              <a:off x="2673643" y="3467377"/>
              <a:ext cx="333717" cy="560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9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5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5CB32BAD-FCB7-D0F9-199E-575776366B60}"/>
              </a:ext>
            </a:extLst>
          </p:cNvPr>
          <p:cNvSpPr/>
          <p:nvPr/>
        </p:nvSpPr>
        <p:spPr>
          <a:xfrm>
            <a:off x="458833" y="2515632"/>
            <a:ext cx="140201" cy="94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9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6B2292-4378-4D73-E8A7-3411B9034FC4}"/>
              </a:ext>
            </a:extLst>
          </p:cNvPr>
          <p:cNvSpPr/>
          <p:nvPr/>
        </p:nvSpPr>
        <p:spPr>
          <a:xfrm>
            <a:off x="1574683" y="2820886"/>
            <a:ext cx="140201" cy="94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9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C7C7C2C-FD80-05B0-4CF9-D486A923E9B6}"/>
              </a:ext>
            </a:extLst>
          </p:cNvPr>
          <p:cNvGrpSpPr/>
          <p:nvPr/>
        </p:nvGrpSpPr>
        <p:grpSpPr>
          <a:xfrm>
            <a:off x="420573" y="704991"/>
            <a:ext cx="3815555" cy="2301600"/>
            <a:chOff x="14513" y="599743"/>
            <a:chExt cx="5063938" cy="3058980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101DA366-1A02-0753-75B5-C268DBDDAC0E}"/>
                </a:ext>
              </a:extLst>
            </p:cNvPr>
            <p:cNvGrpSpPr/>
            <p:nvPr/>
          </p:nvGrpSpPr>
          <p:grpSpPr>
            <a:xfrm>
              <a:off x="14513" y="599743"/>
              <a:ext cx="5063938" cy="3058980"/>
              <a:chOff x="-227" y="598760"/>
              <a:chExt cx="5063938" cy="3058980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4C55CC05-D9BD-957B-9D3B-834122E9B019}"/>
                  </a:ext>
                </a:extLst>
              </p:cNvPr>
              <p:cNvGrpSpPr/>
              <p:nvPr/>
            </p:nvGrpSpPr>
            <p:grpSpPr>
              <a:xfrm>
                <a:off x="-227" y="598760"/>
                <a:ext cx="5063938" cy="3058980"/>
                <a:chOff x="-227" y="598760"/>
                <a:chExt cx="5063938" cy="3058980"/>
              </a:xfrm>
            </p:grpSpPr>
            <p:grpSp>
              <p:nvGrpSpPr>
                <p:cNvPr id="21" name="Groupe 20">
                  <a:extLst>
                    <a:ext uri="{FF2B5EF4-FFF2-40B4-BE49-F238E27FC236}">
                      <a16:creationId xmlns:a16="http://schemas.microsoft.com/office/drawing/2014/main" id="{2293960F-A71C-0BED-1D73-C02D2C16A71D}"/>
                    </a:ext>
                  </a:extLst>
                </p:cNvPr>
                <p:cNvGrpSpPr/>
                <p:nvPr/>
              </p:nvGrpSpPr>
              <p:grpSpPr>
                <a:xfrm>
                  <a:off x="-227" y="598760"/>
                  <a:ext cx="5063938" cy="3058980"/>
                  <a:chOff x="-1" y="568449"/>
                  <a:chExt cx="5063938" cy="3058980"/>
                </a:xfrm>
              </p:grpSpPr>
              <p:pic>
                <p:nvPicPr>
                  <p:cNvPr id="25" name="Image 24">
                    <a:extLst>
                      <a:ext uri="{FF2B5EF4-FFF2-40B4-BE49-F238E27FC236}">
                        <a16:creationId xmlns:a16="http://schemas.microsoft.com/office/drawing/2014/main" id="{9D535838-F52D-F0C3-1035-260E8713E6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t="6015"/>
                  <a:stretch/>
                </p:blipFill>
                <p:spPr>
                  <a:xfrm>
                    <a:off x="-1" y="659844"/>
                    <a:ext cx="4752181" cy="2967585"/>
                  </a:xfrm>
                  <a:prstGeom prst="rect">
                    <a:avLst/>
                  </a:prstGeom>
                </p:spPr>
              </p:pic>
              <p:sp>
                <p:nvSpPr>
                  <p:cNvPr id="26" name="Ellipse 25">
                    <a:extLst>
                      <a:ext uri="{FF2B5EF4-FFF2-40B4-BE49-F238E27FC236}">
                        <a16:creationId xmlns:a16="http://schemas.microsoft.com/office/drawing/2014/main" id="{E8D46E62-A25D-7754-75A5-DF9D6180208A}"/>
                      </a:ext>
                    </a:extLst>
                  </p:cNvPr>
                  <p:cNvSpPr/>
                  <p:nvPr/>
                </p:nvSpPr>
                <p:spPr>
                  <a:xfrm>
                    <a:off x="2066925" y="568449"/>
                    <a:ext cx="1099469" cy="8817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958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fr-FR" sz="155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27" name="Ellipse 26">
                    <a:extLst>
                      <a:ext uri="{FF2B5EF4-FFF2-40B4-BE49-F238E27FC236}">
                        <a16:creationId xmlns:a16="http://schemas.microsoft.com/office/drawing/2014/main" id="{28CA6F0B-BC66-297D-4BAE-D8DF36D47280}"/>
                      </a:ext>
                    </a:extLst>
                  </p:cNvPr>
                  <p:cNvSpPr/>
                  <p:nvPr/>
                </p:nvSpPr>
                <p:spPr>
                  <a:xfrm>
                    <a:off x="2157414" y="1231106"/>
                    <a:ext cx="161924" cy="10959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958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fr-FR" sz="155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3A18EF5A-896C-17BF-B338-300DD155450F}"/>
                      </a:ext>
                    </a:extLst>
                  </p:cNvPr>
                  <p:cNvSpPr/>
                  <p:nvPr/>
                </p:nvSpPr>
                <p:spPr>
                  <a:xfrm>
                    <a:off x="2700338" y="978694"/>
                    <a:ext cx="785812" cy="5762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958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fr-FR" sz="155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29" name="Ellipse 28">
                    <a:extLst>
                      <a:ext uri="{FF2B5EF4-FFF2-40B4-BE49-F238E27FC236}">
                        <a16:creationId xmlns:a16="http://schemas.microsoft.com/office/drawing/2014/main" id="{F8B0F378-3FDD-831F-87EA-332F391A99EE}"/>
                      </a:ext>
                    </a:extLst>
                  </p:cNvPr>
                  <p:cNvSpPr/>
                  <p:nvPr/>
                </p:nvSpPr>
                <p:spPr>
                  <a:xfrm>
                    <a:off x="3383758" y="1553985"/>
                    <a:ext cx="161924" cy="10959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958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fr-FR" sz="155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E382FCC-744E-9BCB-E4C5-EF1D59D39D64}"/>
                      </a:ext>
                    </a:extLst>
                  </p:cNvPr>
                  <p:cNvSpPr/>
                  <p:nvPr/>
                </p:nvSpPr>
                <p:spPr>
                  <a:xfrm>
                    <a:off x="1052560" y="659843"/>
                    <a:ext cx="785812" cy="2820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958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fr-FR" sz="155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5C421B5D-278C-3DA2-E291-0E2CBF354163}"/>
                      </a:ext>
                    </a:extLst>
                  </p:cNvPr>
                  <p:cNvSpPr/>
                  <p:nvPr/>
                </p:nvSpPr>
                <p:spPr>
                  <a:xfrm>
                    <a:off x="1315189" y="3308724"/>
                    <a:ext cx="785812" cy="2820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958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fr-FR" sz="155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2" name="Ellipse 31">
                    <a:extLst>
                      <a:ext uri="{FF2B5EF4-FFF2-40B4-BE49-F238E27FC236}">
                        <a16:creationId xmlns:a16="http://schemas.microsoft.com/office/drawing/2014/main" id="{A1EC5E52-8C88-BC9D-EBAE-6B12BBC24BF8}"/>
                      </a:ext>
                    </a:extLst>
                  </p:cNvPr>
                  <p:cNvSpPr/>
                  <p:nvPr/>
                </p:nvSpPr>
                <p:spPr>
                  <a:xfrm>
                    <a:off x="2309814" y="1383506"/>
                    <a:ext cx="161924" cy="10959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958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fr-FR" sz="155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21EAB5C2-6B24-212B-0AAF-0B7F707EAC28}"/>
                      </a:ext>
                    </a:extLst>
                  </p:cNvPr>
                  <p:cNvSpPr txBox="1"/>
                  <p:nvPr/>
                </p:nvSpPr>
                <p:spPr>
                  <a:xfrm>
                    <a:off x="2777375" y="2970507"/>
                    <a:ext cx="2286562" cy="54770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3958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fr-FR" sz="207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E9A"/>
                        </a:solidFill>
                        <a:effectLst/>
                        <a:uLnTx/>
                        <a:uFillTx/>
                        <a:latin typeface="Arial Rounded MT Bold" panose="020F0704030504030204" pitchFamily="34" charset="0"/>
                        <a:ea typeface="+mn-ea"/>
                        <a:cs typeface="Arial"/>
                        <a:sym typeface="Arial"/>
                      </a:rPr>
                      <a:t>Les nitrates</a:t>
                    </a:r>
                    <a:endParaRPr kumimoji="0" lang="fr-FR" sz="155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E9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ECEB564A-7A44-FD61-5CC6-5A89AF1E13F0}"/>
                    </a:ext>
                  </a:extLst>
                </p:cNvPr>
                <p:cNvSpPr/>
                <p:nvPr/>
              </p:nvSpPr>
              <p:spPr>
                <a:xfrm>
                  <a:off x="420709" y="2592978"/>
                  <a:ext cx="536554" cy="557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958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fr-FR" sz="155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96EB8561-BAD2-AC03-2F65-9DF7109889B5}"/>
                    </a:ext>
                  </a:extLst>
                </p:cNvPr>
                <p:cNvSpPr/>
                <p:nvPr/>
              </p:nvSpPr>
              <p:spPr>
                <a:xfrm>
                  <a:off x="951217" y="2772245"/>
                  <a:ext cx="161924" cy="1331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958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fr-FR" sz="155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48F8650A-8EB5-3226-D1E6-258C5BF73D6F}"/>
                    </a:ext>
                  </a:extLst>
                </p:cNvPr>
                <p:cNvSpPr/>
                <p:nvPr/>
              </p:nvSpPr>
              <p:spPr>
                <a:xfrm>
                  <a:off x="723966" y="2580117"/>
                  <a:ext cx="147572" cy="1068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958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fr-FR" sz="155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6F05C88-3E81-D973-9DAD-E7ACF25306E0}"/>
                  </a:ext>
                </a:extLst>
              </p:cNvPr>
              <p:cNvSpPr/>
              <p:nvPr/>
            </p:nvSpPr>
            <p:spPr>
              <a:xfrm>
                <a:off x="1290464" y="3246168"/>
                <a:ext cx="161924" cy="1331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062BE0-A41F-F005-F71D-78184FBBD045}"/>
                </a:ext>
              </a:extLst>
            </p:cNvPr>
            <p:cNvSpPr/>
            <p:nvPr/>
          </p:nvSpPr>
          <p:spPr>
            <a:xfrm rot="20136968">
              <a:off x="2400952" y="2695626"/>
              <a:ext cx="1206407" cy="209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9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5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E14DA60-6050-2E4D-9C53-312F6CF6217E}"/>
              </a:ext>
            </a:extLst>
          </p:cNvPr>
          <p:cNvGrpSpPr/>
          <p:nvPr/>
        </p:nvGrpSpPr>
        <p:grpSpPr>
          <a:xfrm>
            <a:off x="4857177" y="587231"/>
            <a:ext cx="3957742" cy="2246367"/>
            <a:chOff x="4741549" y="572546"/>
            <a:chExt cx="5301200" cy="3156174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92658C7-A449-6E3B-49AC-D7C2CE7D0104}"/>
                </a:ext>
              </a:extLst>
            </p:cNvPr>
            <p:cNvGrpSpPr/>
            <p:nvPr/>
          </p:nvGrpSpPr>
          <p:grpSpPr>
            <a:xfrm>
              <a:off x="4741549" y="572546"/>
              <a:ext cx="5301200" cy="3156174"/>
              <a:chOff x="4741549" y="572546"/>
              <a:chExt cx="5301200" cy="3156174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1A15EBB7-1BBC-4475-1C0B-B9932B3D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41549" y="572546"/>
                <a:ext cx="4748301" cy="3156174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286F887-40F3-3A27-1109-51A43B2341D6}"/>
                  </a:ext>
                </a:extLst>
              </p:cNvPr>
              <p:cNvSpPr/>
              <p:nvPr/>
            </p:nvSpPr>
            <p:spPr>
              <a:xfrm>
                <a:off x="7392728" y="1047579"/>
                <a:ext cx="785812" cy="5762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90FBF32-ABDF-E79E-E965-5B9885BBB2B0}"/>
                  </a:ext>
                </a:extLst>
              </p:cNvPr>
              <p:cNvSpPr/>
              <p:nvPr/>
            </p:nvSpPr>
            <p:spPr>
              <a:xfrm>
                <a:off x="6848756" y="794749"/>
                <a:ext cx="588908" cy="5762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0443A63-C6B1-47EA-F8C3-B9FB206FE9D1}"/>
                  </a:ext>
                </a:extLst>
              </p:cNvPr>
              <p:cNvSpPr/>
              <p:nvPr/>
            </p:nvSpPr>
            <p:spPr>
              <a:xfrm>
                <a:off x="6946651" y="906824"/>
                <a:ext cx="736412" cy="544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3F5BC2E-100F-B44B-CBC2-F80B642B2BDC}"/>
                  </a:ext>
                </a:extLst>
              </p:cNvPr>
              <p:cNvSpPr/>
              <p:nvPr/>
            </p:nvSpPr>
            <p:spPr>
              <a:xfrm>
                <a:off x="7108394" y="1024856"/>
                <a:ext cx="736412" cy="544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AF9E35-0CD2-3307-71BA-4C019859A6C7}"/>
                  </a:ext>
                </a:extLst>
              </p:cNvPr>
              <p:cNvSpPr/>
              <p:nvPr/>
            </p:nvSpPr>
            <p:spPr>
              <a:xfrm>
                <a:off x="6902519" y="885467"/>
                <a:ext cx="736412" cy="544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13392BC-613F-F313-D633-E16B4C1871E8}"/>
                  </a:ext>
                </a:extLst>
              </p:cNvPr>
              <p:cNvSpPr/>
              <p:nvPr/>
            </p:nvSpPr>
            <p:spPr>
              <a:xfrm>
                <a:off x="4837283" y="2796193"/>
                <a:ext cx="736412" cy="3280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A27078C5-9C67-192D-060A-B82F1C8C54AB}"/>
                  </a:ext>
                </a:extLst>
              </p:cNvPr>
              <p:cNvSpPr/>
              <p:nvPr/>
            </p:nvSpPr>
            <p:spPr>
              <a:xfrm>
                <a:off x="5264985" y="2674764"/>
                <a:ext cx="180975" cy="19496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3A30A33F-5171-3C68-C9CF-C6C395416977}"/>
                  </a:ext>
                </a:extLst>
              </p:cNvPr>
              <p:cNvSpPr/>
              <p:nvPr/>
            </p:nvSpPr>
            <p:spPr>
              <a:xfrm>
                <a:off x="5380370" y="2686993"/>
                <a:ext cx="180975" cy="19496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55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E408F5B9-EB3B-DB3D-0490-541B7883665F}"/>
                  </a:ext>
                </a:extLst>
              </p:cNvPr>
              <p:cNvSpPr txBox="1"/>
              <p:nvPr/>
            </p:nvSpPr>
            <p:spPr>
              <a:xfrm>
                <a:off x="7638931" y="3000818"/>
                <a:ext cx="2403818" cy="579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3958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sz="207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9A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+mn-ea"/>
                    <a:cs typeface="Arial"/>
                    <a:sym typeface="Arial"/>
                  </a:rPr>
                  <a:t>Les phytos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399747-B714-8E58-C666-184B222E06C8}"/>
                </a:ext>
              </a:extLst>
            </p:cNvPr>
            <p:cNvSpPr/>
            <p:nvPr/>
          </p:nvSpPr>
          <p:spPr>
            <a:xfrm rot="20136968">
              <a:off x="7141151" y="2771022"/>
              <a:ext cx="1206407" cy="209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9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5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30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144307" y="739760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Cartographier la vulnérabilité de l’aquifère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5AECF290-8D4F-9F19-69D9-CB005859B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67" y="1794092"/>
            <a:ext cx="8872151" cy="3184307"/>
          </a:xfrm>
        </p:spPr>
        <p:txBody>
          <a:bodyPr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39EA03E-CFFB-639F-A6E9-A64B02B494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16" b="92626" l="18773" r="92125">
                        <a14:backgroundMark x1="25549" y1="82277" x2="25549" y2="82277"/>
                        <a14:backgroundMark x1="74176" y1="27684" x2="74176" y2="27684"/>
                        <a14:backgroundMark x1="86905" y1="85770" x2="86905" y2="85770"/>
                        <a14:backgroundMark x1="57143" y1="8668" x2="57143" y2="8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5081" r="6948" b="6206"/>
          <a:stretch/>
        </p:blipFill>
        <p:spPr>
          <a:xfrm>
            <a:off x="659508" y="1356097"/>
            <a:ext cx="4565929" cy="387556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3AFE7209-53D5-230A-4084-F0043228911D}"/>
              </a:ext>
            </a:extLst>
          </p:cNvPr>
          <p:cNvGrpSpPr/>
          <p:nvPr/>
        </p:nvGrpSpPr>
        <p:grpSpPr>
          <a:xfrm>
            <a:off x="2632445" y="2141745"/>
            <a:ext cx="2461895" cy="1611133"/>
            <a:chOff x="3758166" y="2488012"/>
            <a:chExt cx="3282526" cy="2148177"/>
          </a:xfrm>
        </p:grpSpPr>
        <p:sp>
          <p:nvSpPr>
            <p:cNvPr id="36" name="Forme libre 1">
              <a:extLst>
                <a:ext uri="{FF2B5EF4-FFF2-40B4-BE49-F238E27FC236}">
                  <a16:creationId xmlns:a16="http://schemas.microsoft.com/office/drawing/2014/main" id="{A0AF1FBD-86BE-87EA-8C4E-6F66DB19B397}"/>
                </a:ext>
              </a:extLst>
            </p:cNvPr>
            <p:cNvSpPr/>
            <p:nvPr/>
          </p:nvSpPr>
          <p:spPr>
            <a:xfrm>
              <a:off x="3758166" y="2949677"/>
              <a:ext cx="1765700" cy="1686512"/>
            </a:xfrm>
            <a:custGeom>
              <a:avLst/>
              <a:gdLst>
                <a:gd name="connsiteX0" fmla="*/ 612475 w 1733909"/>
                <a:gd name="connsiteY0" fmla="*/ 1509623 h 1509623"/>
                <a:gd name="connsiteX1" fmla="*/ 638355 w 1733909"/>
                <a:gd name="connsiteY1" fmla="*/ 1285336 h 1509623"/>
                <a:gd name="connsiteX2" fmla="*/ 767751 w 1733909"/>
                <a:gd name="connsiteY2" fmla="*/ 1207698 h 1509623"/>
                <a:gd name="connsiteX3" fmla="*/ 905773 w 1733909"/>
                <a:gd name="connsiteY3" fmla="*/ 1104181 h 1509623"/>
                <a:gd name="connsiteX4" fmla="*/ 1086928 w 1733909"/>
                <a:gd name="connsiteY4" fmla="*/ 1035170 h 1509623"/>
                <a:gd name="connsiteX5" fmla="*/ 1130060 w 1733909"/>
                <a:gd name="connsiteY5" fmla="*/ 914400 h 1509623"/>
                <a:gd name="connsiteX6" fmla="*/ 1164566 w 1733909"/>
                <a:gd name="connsiteY6" fmla="*/ 828136 h 1509623"/>
                <a:gd name="connsiteX7" fmla="*/ 1293962 w 1733909"/>
                <a:gd name="connsiteY7" fmla="*/ 681487 h 1509623"/>
                <a:gd name="connsiteX8" fmla="*/ 1457864 w 1733909"/>
                <a:gd name="connsiteY8" fmla="*/ 603849 h 1509623"/>
                <a:gd name="connsiteX9" fmla="*/ 1613139 w 1733909"/>
                <a:gd name="connsiteY9" fmla="*/ 526211 h 1509623"/>
                <a:gd name="connsiteX10" fmla="*/ 1716656 w 1733909"/>
                <a:gd name="connsiteY10" fmla="*/ 457200 h 1509623"/>
                <a:gd name="connsiteX11" fmla="*/ 1733909 w 1733909"/>
                <a:gd name="connsiteY11" fmla="*/ 379562 h 1509623"/>
                <a:gd name="connsiteX12" fmla="*/ 1552755 w 1733909"/>
                <a:gd name="connsiteY12" fmla="*/ 370936 h 1509623"/>
                <a:gd name="connsiteX13" fmla="*/ 1457864 w 1733909"/>
                <a:gd name="connsiteY13" fmla="*/ 284672 h 1509623"/>
                <a:gd name="connsiteX14" fmla="*/ 1242204 w 1733909"/>
                <a:gd name="connsiteY14" fmla="*/ 362309 h 1509623"/>
                <a:gd name="connsiteX15" fmla="*/ 1155939 w 1733909"/>
                <a:gd name="connsiteY15" fmla="*/ 448574 h 1509623"/>
                <a:gd name="connsiteX16" fmla="*/ 1086928 w 1733909"/>
                <a:gd name="connsiteY16" fmla="*/ 526211 h 1509623"/>
                <a:gd name="connsiteX17" fmla="*/ 819509 w 1733909"/>
                <a:gd name="connsiteY17" fmla="*/ 543464 h 1509623"/>
                <a:gd name="connsiteX18" fmla="*/ 802256 w 1733909"/>
                <a:gd name="connsiteY18" fmla="*/ 638355 h 1509623"/>
                <a:gd name="connsiteX19" fmla="*/ 741872 w 1733909"/>
                <a:gd name="connsiteY19" fmla="*/ 396815 h 1509623"/>
                <a:gd name="connsiteX20" fmla="*/ 750498 w 1733909"/>
                <a:gd name="connsiteY20" fmla="*/ 258792 h 1509623"/>
                <a:gd name="connsiteX21" fmla="*/ 724619 w 1733909"/>
                <a:gd name="connsiteY21" fmla="*/ 198408 h 1509623"/>
                <a:gd name="connsiteX22" fmla="*/ 681487 w 1733909"/>
                <a:gd name="connsiteY22" fmla="*/ 25879 h 1509623"/>
                <a:gd name="connsiteX23" fmla="*/ 526211 w 1733909"/>
                <a:gd name="connsiteY23" fmla="*/ 0 h 1509623"/>
                <a:gd name="connsiteX24" fmla="*/ 414068 w 1733909"/>
                <a:gd name="connsiteY24" fmla="*/ 146649 h 1509623"/>
                <a:gd name="connsiteX25" fmla="*/ 448573 w 1733909"/>
                <a:gd name="connsiteY25" fmla="*/ 422694 h 1509623"/>
                <a:gd name="connsiteX26" fmla="*/ 465826 w 1733909"/>
                <a:gd name="connsiteY26" fmla="*/ 646981 h 1509623"/>
                <a:gd name="connsiteX27" fmla="*/ 534838 w 1733909"/>
                <a:gd name="connsiteY27" fmla="*/ 785004 h 1509623"/>
                <a:gd name="connsiteX28" fmla="*/ 534838 w 1733909"/>
                <a:gd name="connsiteY28" fmla="*/ 871268 h 1509623"/>
                <a:gd name="connsiteX29" fmla="*/ 534838 w 1733909"/>
                <a:gd name="connsiteY29" fmla="*/ 871268 h 1509623"/>
                <a:gd name="connsiteX30" fmla="*/ 370936 w 1733909"/>
                <a:gd name="connsiteY30" fmla="*/ 974785 h 1509623"/>
                <a:gd name="connsiteX31" fmla="*/ 198407 w 1733909"/>
                <a:gd name="connsiteY31" fmla="*/ 1104181 h 1509623"/>
                <a:gd name="connsiteX32" fmla="*/ 146649 w 1733909"/>
                <a:gd name="connsiteY32" fmla="*/ 1155940 h 1509623"/>
                <a:gd name="connsiteX33" fmla="*/ 34506 w 1733909"/>
                <a:gd name="connsiteY33" fmla="*/ 1242204 h 1509623"/>
                <a:gd name="connsiteX34" fmla="*/ 0 w 1733909"/>
                <a:gd name="connsiteY34" fmla="*/ 1268083 h 1509623"/>
                <a:gd name="connsiteX35" fmla="*/ 112143 w 1733909"/>
                <a:gd name="connsiteY35" fmla="*/ 1362974 h 1509623"/>
                <a:gd name="connsiteX36" fmla="*/ 258792 w 1733909"/>
                <a:gd name="connsiteY36" fmla="*/ 1457864 h 1509623"/>
                <a:gd name="connsiteX37" fmla="*/ 491706 w 1733909"/>
                <a:gd name="connsiteY37" fmla="*/ 1483743 h 1509623"/>
                <a:gd name="connsiteX38" fmla="*/ 655607 w 1733909"/>
                <a:gd name="connsiteY38" fmla="*/ 1483743 h 1509623"/>
                <a:gd name="connsiteX0" fmla="*/ 612475 w 1733909"/>
                <a:gd name="connsiteY0" fmla="*/ 1684767 h 1684767"/>
                <a:gd name="connsiteX1" fmla="*/ 638355 w 1733909"/>
                <a:gd name="connsiteY1" fmla="*/ 1460480 h 1684767"/>
                <a:gd name="connsiteX2" fmla="*/ 767751 w 1733909"/>
                <a:gd name="connsiteY2" fmla="*/ 1382842 h 1684767"/>
                <a:gd name="connsiteX3" fmla="*/ 905773 w 1733909"/>
                <a:gd name="connsiteY3" fmla="*/ 1279325 h 1684767"/>
                <a:gd name="connsiteX4" fmla="*/ 1086928 w 1733909"/>
                <a:gd name="connsiteY4" fmla="*/ 1210314 h 1684767"/>
                <a:gd name="connsiteX5" fmla="*/ 1130060 w 1733909"/>
                <a:gd name="connsiteY5" fmla="*/ 1089544 h 1684767"/>
                <a:gd name="connsiteX6" fmla="*/ 1164566 w 1733909"/>
                <a:gd name="connsiteY6" fmla="*/ 1003280 h 1684767"/>
                <a:gd name="connsiteX7" fmla="*/ 1293962 w 1733909"/>
                <a:gd name="connsiteY7" fmla="*/ 856631 h 1684767"/>
                <a:gd name="connsiteX8" fmla="*/ 1457864 w 1733909"/>
                <a:gd name="connsiteY8" fmla="*/ 778993 h 1684767"/>
                <a:gd name="connsiteX9" fmla="*/ 1613139 w 1733909"/>
                <a:gd name="connsiteY9" fmla="*/ 701355 h 1684767"/>
                <a:gd name="connsiteX10" fmla="*/ 1716656 w 1733909"/>
                <a:gd name="connsiteY10" fmla="*/ 632344 h 1684767"/>
                <a:gd name="connsiteX11" fmla="*/ 1733909 w 1733909"/>
                <a:gd name="connsiteY11" fmla="*/ 554706 h 1684767"/>
                <a:gd name="connsiteX12" fmla="*/ 1552755 w 1733909"/>
                <a:gd name="connsiteY12" fmla="*/ 546080 h 1684767"/>
                <a:gd name="connsiteX13" fmla="*/ 1457864 w 1733909"/>
                <a:gd name="connsiteY13" fmla="*/ 459816 h 1684767"/>
                <a:gd name="connsiteX14" fmla="*/ 1242204 w 1733909"/>
                <a:gd name="connsiteY14" fmla="*/ 537453 h 1684767"/>
                <a:gd name="connsiteX15" fmla="*/ 1155939 w 1733909"/>
                <a:gd name="connsiteY15" fmla="*/ 623718 h 1684767"/>
                <a:gd name="connsiteX16" fmla="*/ 1086928 w 1733909"/>
                <a:gd name="connsiteY16" fmla="*/ 701355 h 1684767"/>
                <a:gd name="connsiteX17" fmla="*/ 819509 w 1733909"/>
                <a:gd name="connsiteY17" fmla="*/ 718608 h 1684767"/>
                <a:gd name="connsiteX18" fmla="*/ 802256 w 1733909"/>
                <a:gd name="connsiteY18" fmla="*/ 813499 h 1684767"/>
                <a:gd name="connsiteX19" fmla="*/ 741872 w 1733909"/>
                <a:gd name="connsiteY19" fmla="*/ 571959 h 1684767"/>
                <a:gd name="connsiteX20" fmla="*/ 750498 w 1733909"/>
                <a:gd name="connsiteY20" fmla="*/ 433936 h 1684767"/>
                <a:gd name="connsiteX21" fmla="*/ 724619 w 1733909"/>
                <a:gd name="connsiteY21" fmla="*/ 373552 h 1684767"/>
                <a:gd name="connsiteX22" fmla="*/ 681487 w 1733909"/>
                <a:gd name="connsiteY22" fmla="*/ 201023 h 1684767"/>
                <a:gd name="connsiteX23" fmla="*/ 79643 w 1733909"/>
                <a:gd name="connsiteY23" fmla="*/ 0 h 1684767"/>
                <a:gd name="connsiteX24" fmla="*/ 414068 w 1733909"/>
                <a:gd name="connsiteY24" fmla="*/ 321793 h 1684767"/>
                <a:gd name="connsiteX25" fmla="*/ 448573 w 1733909"/>
                <a:gd name="connsiteY25" fmla="*/ 597838 h 1684767"/>
                <a:gd name="connsiteX26" fmla="*/ 465826 w 1733909"/>
                <a:gd name="connsiteY26" fmla="*/ 822125 h 1684767"/>
                <a:gd name="connsiteX27" fmla="*/ 534838 w 1733909"/>
                <a:gd name="connsiteY27" fmla="*/ 960148 h 1684767"/>
                <a:gd name="connsiteX28" fmla="*/ 534838 w 1733909"/>
                <a:gd name="connsiteY28" fmla="*/ 1046412 h 1684767"/>
                <a:gd name="connsiteX29" fmla="*/ 534838 w 1733909"/>
                <a:gd name="connsiteY29" fmla="*/ 1046412 h 1684767"/>
                <a:gd name="connsiteX30" fmla="*/ 370936 w 1733909"/>
                <a:gd name="connsiteY30" fmla="*/ 1149929 h 1684767"/>
                <a:gd name="connsiteX31" fmla="*/ 198407 w 1733909"/>
                <a:gd name="connsiteY31" fmla="*/ 1279325 h 1684767"/>
                <a:gd name="connsiteX32" fmla="*/ 146649 w 1733909"/>
                <a:gd name="connsiteY32" fmla="*/ 1331084 h 1684767"/>
                <a:gd name="connsiteX33" fmla="*/ 34506 w 1733909"/>
                <a:gd name="connsiteY33" fmla="*/ 1417348 h 1684767"/>
                <a:gd name="connsiteX34" fmla="*/ 0 w 1733909"/>
                <a:gd name="connsiteY34" fmla="*/ 1443227 h 1684767"/>
                <a:gd name="connsiteX35" fmla="*/ 112143 w 1733909"/>
                <a:gd name="connsiteY35" fmla="*/ 1538118 h 1684767"/>
                <a:gd name="connsiteX36" fmla="*/ 258792 w 1733909"/>
                <a:gd name="connsiteY36" fmla="*/ 1633008 h 1684767"/>
                <a:gd name="connsiteX37" fmla="*/ 491706 w 1733909"/>
                <a:gd name="connsiteY37" fmla="*/ 1658887 h 1684767"/>
                <a:gd name="connsiteX38" fmla="*/ 655607 w 1733909"/>
                <a:gd name="connsiteY38" fmla="*/ 1658887 h 1684767"/>
                <a:gd name="connsiteX0" fmla="*/ 612475 w 1733909"/>
                <a:gd name="connsiteY0" fmla="*/ 1684767 h 1684767"/>
                <a:gd name="connsiteX1" fmla="*/ 638355 w 1733909"/>
                <a:gd name="connsiteY1" fmla="*/ 1460480 h 1684767"/>
                <a:gd name="connsiteX2" fmla="*/ 767751 w 1733909"/>
                <a:gd name="connsiteY2" fmla="*/ 1382842 h 1684767"/>
                <a:gd name="connsiteX3" fmla="*/ 905773 w 1733909"/>
                <a:gd name="connsiteY3" fmla="*/ 1279325 h 1684767"/>
                <a:gd name="connsiteX4" fmla="*/ 1086928 w 1733909"/>
                <a:gd name="connsiteY4" fmla="*/ 1210314 h 1684767"/>
                <a:gd name="connsiteX5" fmla="*/ 1130060 w 1733909"/>
                <a:gd name="connsiteY5" fmla="*/ 1089544 h 1684767"/>
                <a:gd name="connsiteX6" fmla="*/ 1164566 w 1733909"/>
                <a:gd name="connsiteY6" fmla="*/ 1003280 h 1684767"/>
                <a:gd name="connsiteX7" fmla="*/ 1293962 w 1733909"/>
                <a:gd name="connsiteY7" fmla="*/ 856631 h 1684767"/>
                <a:gd name="connsiteX8" fmla="*/ 1457864 w 1733909"/>
                <a:gd name="connsiteY8" fmla="*/ 778993 h 1684767"/>
                <a:gd name="connsiteX9" fmla="*/ 1613139 w 1733909"/>
                <a:gd name="connsiteY9" fmla="*/ 701355 h 1684767"/>
                <a:gd name="connsiteX10" fmla="*/ 1716656 w 1733909"/>
                <a:gd name="connsiteY10" fmla="*/ 632344 h 1684767"/>
                <a:gd name="connsiteX11" fmla="*/ 1733909 w 1733909"/>
                <a:gd name="connsiteY11" fmla="*/ 554706 h 1684767"/>
                <a:gd name="connsiteX12" fmla="*/ 1552755 w 1733909"/>
                <a:gd name="connsiteY12" fmla="*/ 546080 h 1684767"/>
                <a:gd name="connsiteX13" fmla="*/ 1457864 w 1733909"/>
                <a:gd name="connsiteY13" fmla="*/ 459816 h 1684767"/>
                <a:gd name="connsiteX14" fmla="*/ 1242204 w 1733909"/>
                <a:gd name="connsiteY14" fmla="*/ 537453 h 1684767"/>
                <a:gd name="connsiteX15" fmla="*/ 1155939 w 1733909"/>
                <a:gd name="connsiteY15" fmla="*/ 623718 h 1684767"/>
                <a:gd name="connsiteX16" fmla="*/ 1086928 w 1733909"/>
                <a:gd name="connsiteY16" fmla="*/ 701355 h 1684767"/>
                <a:gd name="connsiteX17" fmla="*/ 819509 w 1733909"/>
                <a:gd name="connsiteY17" fmla="*/ 718608 h 1684767"/>
                <a:gd name="connsiteX18" fmla="*/ 802256 w 1733909"/>
                <a:gd name="connsiteY18" fmla="*/ 813499 h 1684767"/>
                <a:gd name="connsiteX19" fmla="*/ 741872 w 1733909"/>
                <a:gd name="connsiteY19" fmla="*/ 571959 h 1684767"/>
                <a:gd name="connsiteX20" fmla="*/ 750498 w 1733909"/>
                <a:gd name="connsiteY20" fmla="*/ 433936 h 1684767"/>
                <a:gd name="connsiteX21" fmla="*/ 724619 w 1733909"/>
                <a:gd name="connsiteY21" fmla="*/ 373552 h 1684767"/>
                <a:gd name="connsiteX22" fmla="*/ 681487 w 1733909"/>
                <a:gd name="connsiteY22" fmla="*/ 201023 h 1684767"/>
                <a:gd name="connsiteX23" fmla="*/ 79643 w 1733909"/>
                <a:gd name="connsiteY23" fmla="*/ 0 h 1684767"/>
                <a:gd name="connsiteX24" fmla="*/ 414068 w 1733909"/>
                <a:gd name="connsiteY24" fmla="*/ 321793 h 1684767"/>
                <a:gd name="connsiteX25" fmla="*/ 448573 w 1733909"/>
                <a:gd name="connsiteY25" fmla="*/ 597838 h 1684767"/>
                <a:gd name="connsiteX26" fmla="*/ 465826 w 1733909"/>
                <a:gd name="connsiteY26" fmla="*/ 822125 h 1684767"/>
                <a:gd name="connsiteX27" fmla="*/ 534838 w 1733909"/>
                <a:gd name="connsiteY27" fmla="*/ 960148 h 1684767"/>
                <a:gd name="connsiteX28" fmla="*/ 534838 w 1733909"/>
                <a:gd name="connsiteY28" fmla="*/ 1046412 h 1684767"/>
                <a:gd name="connsiteX29" fmla="*/ 534838 w 1733909"/>
                <a:gd name="connsiteY29" fmla="*/ 1046412 h 1684767"/>
                <a:gd name="connsiteX30" fmla="*/ 370936 w 1733909"/>
                <a:gd name="connsiteY30" fmla="*/ 1149929 h 1684767"/>
                <a:gd name="connsiteX31" fmla="*/ 198407 w 1733909"/>
                <a:gd name="connsiteY31" fmla="*/ 1279325 h 1684767"/>
                <a:gd name="connsiteX32" fmla="*/ 146649 w 1733909"/>
                <a:gd name="connsiteY32" fmla="*/ 1331084 h 1684767"/>
                <a:gd name="connsiteX33" fmla="*/ 34506 w 1733909"/>
                <a:gd name="connsiteY33" fmla="*/ 1417348 h 1684767"/>
                <a:gd name="connsiteX34" fmla="*/ 0 w 1733909"/>
                <a:gd name="connsiteY34" fmla="*/ 1443227 h 1684767"/>
                <a:gd name="connsiteX35" fmla="*/ 112143 w 1733909"/>
                <a:gd name="connsiteY35" fmla="*/ 1538118 h 1684767"/>
                <a:gd name="connsiteX36" fmla="*/ 258792 w 1733909"/>
                <a:gd name="connsiteY36" fmla="*/ 1633008 h 1684767"/>
                <a:gd name="connsiteX37" fmla="*/ 491706 w 1733909"/>
                <a:gd name="connsiteY37" fmla="*/ 1658887 h 1684767"/>
                <a:gd name="connsiteX38" fmla="*/ 655607 w 1733909"/>
                <a:gd name="connsiteY38" fmla="*/ 1658887 h 1684767"/>
                <a:gd name="connsiteX0" fmla="*/ 612475 w 1733909"/>
                <a:gd name="connsiteY0" fmla="*/ 1614709 h 1614709"/>
                <a:gd name="connsiteX1" fmla="*/ 638355 w 1733909"/>
                <a:gd name="connsiteY1" fmla="*/ 1390422 h 1614709"/>
                <a:gd name="connsiteX2" fmla="*/ 767751 w 1733909"/>
                <a:gd name="connsiteY2" fmla="*/ 1312784 h 1614709"/>
                <a:gd name="connsiteX3" fmla="*/ 905773 w 1733909"/>
                <a:gd name="connsiteY3" fmla="*/ 1209267 h 1614709"/>
                <a:gd name="connsiteX4" fmla="*/ 1086928 w 1733909"/>
                <a:gd name="connsiteY4" fmla="*/ 1140256 h 1614709"/>
                <a:gd name="connsiteX5" fmla="*/ 1130060 w 1733909"/>
                <a:gd name="connsiteY5" fmla="*/ 1019486 h 1614709"/>
                <a:gd name="connsiteX6" fmla="*/ 1164566 w 1733909"/>
                <a:gd name="connsiteY6" fmla="*/ 933222 h 1614709"/>
                <a:gd name="connsiteX7" fmla="*/ 1293962 w 1733909"/>
                <a:gd name="connsiteY7" fmla="*/ 786573 h 1614709"/>
                <a:gd name="connsiteX8" fmla="*/ 1457864 w 1733909"/>
                <a:gd name="connsiteY8" fmla="*/ 708935 h 1614709"/>
                <a:gd name="connsiteX9" fmla="*/ 1613139 w 1733909"/>
                <a:gd name="connsiteY9" fmla="*/ 631297 h 1614709"/>
                <a:gd name="connsiteX10" fmla="*/ 1716656 w 1733909"/>
                <a:gd name="connsiteY10" fmla="*/ 562286 h 1614709"/>
                <a:gd name="connsiteX11" fmla="*/ 1733909 w 1733909"/>
                <a:gd name="connsiteY11" fmla="*/ 484648 h 1614709"/>
                <a:gd name="connsiteX12" fmla="*/ 1552755 w 1733909"/>
                <a:gd name="connsiteY12" fmla="*/ 476022 h 1614709"/>
                <a:gd name="connsiteX13" fmla="*/ 1457864 w 1733909"/>
                <a:gd name="connsiteY13" fmla="*/ 389758 h 1614709"/>
                <a:gd name="connsiteX14" fmla="*/ 1242204 w 1733909"/>
                <a:gd name="connsiteY14" fmla="*/ 467395 h 1614709"/>
                <a:gd name="connsiteX15" fmla="*/ 1155939 w 1733909"/>
                <a:gd name="connsiteY15" fmla="*/ 553660 h 1614709"/>
                <a:gd name="connsiteX16" fmla="*/ 1086928 w 1733909"/>
                <a:gd name="connsiteY16" fmla="*/ 631297 h 1614709"/>
                <a:gd name="connsiteX17" fmla="*/ 819509 w 1733909"/>
                <a:gd name="connsiteY17" fmla="*/ 648550 h 1614709"/>
                <a:gd name="connsiteX18" fmla="*/ 802256 w 1733909"/>
                <a:gd name="connsiteY18" fmla="*/ 743441 h 1614709"/>
                <a:gd name="connsiteX19" fmla="*/ 741872 w 1733909"/>
                <a:gd name="connsiteY19" fmla="*/ 501901 h 1614709"/>
                <a:gd name="connsiteX20" fmla="*/ 750498 w 1733909"/>
                <a:gd name="connsiteY20" fmla="*/ 363878 h 1614709"/>
                <a:gd name="connsiteX21" fmla="*/ 724619 w 1733909"/>
                <a:gd name="connsiteY21" fmla="*/ 303494 h 1614709"/>
                <a:gd name="connsiteX22" fmla="*/ 681487 w 1733909"/>
                <a:gd name="connsiteY22" fmla="*/ 130965 h 1614709"/>
                <a:gd name="connsiteX23" fmla="*/ 164704 w 1733909"/>
                <a:gd name="connsiteY23" fmla="*/ 0 h 1614709"/>
                <a:gd name="connsiteX24" fmla="*/ 414068 w 1733909"/>
                <a:gd name="connsiteY24" fmla="*/ 251735 h 1614709"/>
                <a:gd name="connsiteX25" fmla="*/ 448573 w 1733909"/>
                <a:gd name="connsiteY25" fmla="*/ 527780 h 1614709"/>
                <a:gd name="connsiteX26" fmla="*/ 465826 w 1733909"/>
                <a:gd name="connsiteY26" fmla="*/ 752067 h 1614709"/>
                <a:gd name="connsiteX27" fmla="*/ 534838 w 1733909"/>
                <a:gd name="connsiteY27" fmla="*/ 890090 h 1614709"/>
                <a:gd name="connsiteX28" fmla="*/ 534838 w 1733909"/>
                <a:gd name="connsiteY28" fmla="*/ 976354 h 1614709"/>
                <a:gd name="connsiteX29" fmla="*/ 534838 w 1733909"/>
                <a:gd name="connsiteY29" fmla="*/ 976354 h 1614709"/>
                <a:gd name="connsiteX30" fmla="*/ 370936 w 1733909"/>
                <a:gd name="connsiteY30" fmla="*/ 1079871 h 1614709"/>
                <a:gd name="connsiteX31" fmla="*/ 198407 w 1733909"/>
                <a:gd name="connsiteY31" fmla="*/ 1209267 h 1614709"/>
                <a:gd name="connsiteX32" fmla="*/ 146649 w 1733909"/>
                <a:gd name="connsiteY32" fmla="*/ 1261026 h 1614709"/>
                <a:gd name="connsiteX33" fmla="*/ 34506 w 1733909"/>
                <a:gd name="connsiteY33" fmla="*/ 1347290 h 1614709"/>
                <a:gd name="connsiteX34" fmla="*/ 0 w 1733909"/>
                <a:gd name="connsiteY34" fmla="*/ 1373169 h 1614709"/>
                <a:gd name="connsiteX35" fmla="*/ 112143 w 1733909"/>
                <a:gd name="connsiteY35" fmla="*/ 1468060 h 1614709"/>
                <a:gd name="connsiteX36" fmla="*/ 258792 w 1733909"/>
                <a:gd name="connsiteY36" fmla="*/ 1562950 h 1614709"/>
                <a:gd name="connsiteX37" fmla="*/ 491706 w 1733909"/>
                <a:gd name="connsiteY37" fmla="*/ 1588829 h 1614709"/>
                <a:gd name="connsiteX38" fmla="*/ 655607 w 1733909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57864 w 1716656"/>
                <a:gd name="connsiteY13" fmla="*/ 389758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819509 w 1716656"/>
                <a:gd name="connsiteY17" fmla="*/ 648550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465826 w 1716656"/>
                <a:gd name="connsiteY26" fmla="*/ 752067 h 1614709"/>
                <a:gd name="connsiteX27" fmla="*/ 534838 w 1716656"/>
                <a:gd name="connsiteY27" fmla="*/ 890090 h 1614709"/>
                <a:gd name="connsiteX28" fmla="*/ 534838 w 1716656"/>
                <a:gd name="connsiteY28" fmla="*/ 976354 h 1614709"/>
                <a:gd name="connsiteX29" fmla="*/ 534838 w 1716656"/>
                <a:gd name="connsiteY29" fmla="*/ 976354 h 1614709"/>
                <a:gd name="connsiteX30" fmla="*/ 370936 w 1716656"/>
                <a:gd name="connsiteY30" fmla="*/ 1079871 h 1614709"/>
                <a:gd name="connsiteX31" fmla="*/ 198407 w 1716656"/>
                <a:gd name="connsiteY31" fmla="*/ 1209267 h 1614709"/>
                <a:gd name="connsiteX32" fmla="*/ 146649 w 1716656"/>
                <a:gd name="connsiteY32" fmla="*/ 1261026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819509 w 1716656"/>
                <a:gd name="connsiteY17" fmla="*/ 648550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465826 w 1716656"/>
                <a:gd name="connsiteY26" fmla="*/ 752067 h 1614709"/>
                <a:gd name="connsiteX27" fmla="*/ 534838 w 1716656"/>
                <a:gd name="connsiteY27" fmla="*/ 890090 h 1614709"/>
                <a:gd name="connsiteX28" fmla="*/ 534838 w 1716656"/>
                <a:gd name="connsiteY28" fmla="*/ 976354 h 1614709"/>
                <a:gd name="connsiteX29" fmla="*/ 534838 w 1716656"/>
                <a:gd name="connsiteY29" fmla="*/ 976354 h 1614709"/>
                <a:gd name="connsiteX30" fmla="*/ 370936 w 1716656"/>
                <a:gd name="connsiteY30" fmla="*/ 1079871 h 1614709"/>
                <a:gd name="connsiteX31" fmla="*/ 198407 w 1716656"/>
                <a:gd name="connsiteY31" fmla="*/ 1209267 h 1614709"/>
                <a:gd name="connsiteX32" fmla="*/ 146649 w 1716656"/>
                <a:gd name="connsiteY32" fmla="*/ 1261026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947100 w 1716656"/>
                <a:gd name="connsiteY17" fmla="*/ 674822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465826 w 1716656"/>
                <a:gd name="connsiteY26" fmla="*/ 752067 h 1614709"/>
                <a:gd name="connsiteX27" fmla="*/ 534838 w 1716656"/>
                <a:gd name="connsiteY27" fmla="*/ 890090 h 1614709"/>
                <a:gd name="connsiteX28" fmla="*/ 534838 w 1716656"/>
                <a:gd name="connsiteY28" fmla="*/ 976354 h 1614709"/>
                <a:gd name="connsiteX29" fmla="*/ 534838 w 1716656"/>
                <a:gd name="connsiteY29" fmla="*/ 976354 h 1614709"/>
                <a:gd name="connsiteX30" fmla="*/ 370936 w 1716656"/>
                <a:gd name="connsiteY30" fmla="*/ 1079871 h 1614709"/>
                <a:gd name="connsiteX31" fmla="*/ 198407 w 1716656"/>
                <a:gd name="connsiteY31" fmla="*/ 1209267 h 1614709"/>
                <a:gd name="connsiteX32" fmla="*/ 146649 w 1716656"/>
                <a:gd name="connsiteY32" fmla="*/ 1261026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947100 w 1716656"/>
                <a:gd name="connsiteY17" fmla="*/ 674822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550886 w 1716656"/>
                <a:gd name="connsiteY26" fmla="*/ 734553 h 1614709"/>
                <a:gd name="connsiteX27" fmla="*/ 534838 w 1716656"/>
                <a:gd name="connsiteY27" fmla="*/ 890090 h 1614709"/>
                <a:gd name="connsiteX28" fmla="*/ 534838 w 1716656"/>
                <a:gd name="connsiteY28" fmla="*/ 976354 h 1614709"/>
                <a:gd name="connsiteX29" fmla="*/ 534838 w 1716656"/>
                <a:gd name="connsiteY29" fmla="*/ 976354 h 1614709"/>
                <a:gd name="connsiteX30" fmla="*/ 370936 w 1716656"/>
                <a:gd name="connsiteY30" fmla="*/ 1079871 h 1614709"/>
                <a:gd name="connsiteX31" fmla="*/ 198407 w 1716656"/>
                <a:gd name="connsiteY31" fmla="*/ 1209267 h 1614709"/>
                <a:gd name="connsiteX32" fmla="*/ 146649 w 1716656"/>
                <a:gd name="connsiteY32" fmla="*/ 1261026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947100 w 1716656"/>
                <a:gd name="connsiteY17" fmla="*/ 674822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550886 w 1716656"/>
                <a:gd name="connsiteY26" fmla="*/ 734553 h 1614709"/>
                <a:gd name="connsiteX27" fmla="*/ 704959 w 1716656"/>
                <a:gd name="connsiteY27" fmla="*/ 968905 h 1614709"/>
                <a:gd name="connsiteX28" fmla="*/ 534838 w 1716656"/>
                <a:gd name="connsiteY28" fmla="*/ 976354 h 1614709"/>
                <a:gd name="connsiteX29" fmla="*/ 534838 w 1716656"/>
                <a:gd name="connsiteY29" fmla="*/ 976354 h 1614709"/>
                <a:gd name="connsiteX30" fmla="*/ 370936 w 1716656"/>
                <a:gd name="connsiteY30" fmla="*/ 1079871 h 1614709"/>
                <a:gd name="connsiteX31" fmla="*/ 198407 w 1716656"/>
                <a:gd name="connsiteY31" fmla="*/ 1209267 h 1614709"/>
                <a:gd name="connsiteX32" fmla="*/ 146649 w 1716656"/>
                <a:gd name="connsiteY32" fmla="*/ 1261026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947100 w 1716656"/>
                <a:gd name="connsiteY17" fmla="*/ 674822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550886 w 1716656"/>
                <a:gd name="connsiteY26" fmla="*/ 734553 h 1614709"/>
                <a:gd name="connsiteX27" fmla="*/ 704959 w 1716656"/>
                <a:gd name="connsiteY27" fmla="*/ 968905 h 1614709"/>
                <a:gd name="connsiteX28" fmla="*/ 534838 w 1716656"/>
                <a:gd name="connsiteY28" fmla="*/ 976354 h 1614709"/>
                <a:gd name="connsiteX29" fmla="*/ 556103 w 1716656"/>
                <a:gd name="connsiteY29" fmla="*/ 1055168 h 1614709"/>
                <a:gd name="connsiteX30" fmla="*/ 370936 w 1716656"/>
                <a:gd name="connsiteY30" fmla="*/ 1079871 h 1614709"/>
                <a:gd name="connsiteX31" fmla="*/ 198407 w 1716656"/>
                <a:gd name="connsiteY31" fmla="*/ 1209267 h 1614709"/>
                <a:gd name="connsiteX32" fmla="*/ 146649 w 1716656"/>
                <a:gd name="connsiteY32" fmla="*/ 1261026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947100 w 1716656"/>
                <a:gd name="connsiteY17" fmla="*/ 674822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550886 w 1716656"/>
                <a:gd name="connsiteY26" fmla="*/ 734553 h 1614709"/>
                <a:gd name="connsiteX27" fmla="*/ 704959 w 1716656"/>
                <a:gd name="connsiteY27" fmla="*/ 968905 h 1614709"/>
                <a:gd name="connsiteX28" fmla="*/ 534838 w 1716656"/>
                <a:gd name="connsiteY28" fmla="*/ 976354 h 1614709"/>
                <a:gd name="connsiteX29" fmla="*/ 556103 w 1716656"/>
                <a:gd name="connsiteY29" fmla="*/ 1055168 h 1614709"/>
                <a:gd name="connsiteX30" fmla="*/ 370936 w 1716656"/>
                <a:gd name="connsiteY30" fmla="*/ 1123657 h 1614709"/>
                <a:gd name="connsiteX31" fmla="*/ 198407 w 1716656"/>
                <a:gd name="connsiteY31" fmla="*/ 1209267 h 1614709"/>
                <a:gd name="connsiteX32" fmla="*/ 146649 w 1716656"/>
                <a:gd name="connsiteY32" fmla="*/ 1261026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947100 w 1716656"/>
                <a:gd name="connsiteY17" fmla="*/ 674822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550886 w 1716656"/>
                <a:gd name="connsiteY26" fmla="*/ 734553 h 1614709"/>
                <a:gd name="connsiteX27" fmla="*/ 704959 w 1716656"/>
                <a:gd name="connsiteY27" fmla="*/ 968905 h 1614709"/>
                <a:gd name="connsiteX28" fmla="*/ 534838 w 1716656"/>
                <a:gd name="connsiteY28" fmla="*/ 976354 h 1614709"/>
                <a:gd name="connsiteX29" fmla="*/ 556103 w 1716656"/>
                <a:gd name="connsiteY29" fmla="*/ 1055168 h 1614709"/>
                <a:gd name="connsiteX30" fmla="*/ 370936 w 1716656"/>
                <a:gd name="connsiteY30" fmla="*/ 1123657 h 1614709"/>
                <a:gd name="connsiteX31" fmla="*/ 230304 w 1716656"/>
                <a:gd name="connsiteY31" fmla="*/ 1209267 h 1614709"/>
                <a:gd name="connsiteX32" fmla="*/ 146649 w 1716656"/>
                <a:gd name="connsiteY32" fmla="*/ 1261026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947100 w 1716656"/>
                <a:gd name="connsiteY17" fmla="*/ 674822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550886 w 1716656"/>
                <a:gd name="connsiteY26" fmla="*/ 734553 h 1614709"/>
                <a:gd name="connsiteX27" fmla="*/ 704959 w 1716656"/>
                <a:gd name="connsiteY27" fmla="*/ 968905 h 1614709"/>
                <a:gd name="connsiteX28" fmla="*/ 534838 w 1716656"/>
                <a:gd name="connsiteY28" fmla="*/ 976354 h 1614709"/>
                <a:gd name="connsiteX29" fmla="*/ 556103 w 1716656"/>
                <a:gd name="connsiteY29" fmla="*/ 1055168 h 1614709"/>
                <a:gd name="connsiteX30" fmla="*/ 370936 w 1716656"/>
                <a:gd name="connsiteY30" fmla="*/ 1123657 h 1614709"/>
                <a:gd name="connsiteX31" fmla="*/ 230304 w 1716656"/>
                <a:gd name="connsiteY31" fmla="*/ 1209267 h 1614709"/>
                <a:gd name="connsiteX32" fmla="*/ 178546 w 1716656"/>
                <a:gd name="connsiteY32" fmla="*/ 1287298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112143 w 1716656"/>
                <a:gd name="connsiteY35" fmla="*/ 1468060 h 1614709"/>
                <a:gd name="connsiteX36" fmla="*/ 258792 w 1716656"/>
                <a:gd name="connsiteY36" fmla="*/ 1562950 h 1614709"/>
                <a:gd name="connsiteX37" fmla="*/ 491706 w 1716656"/>
                <a:gd name="connsiteY37" fmla="*/ 1588829 h 1614709"/>
                <a:gd name="connsiteX38" fmla="*/ 655607 w 1716656"/>
                <a:gd name="connsiteY38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905773 w 1716656"/>
                <a:gd name="connsiteY3" fmla="*/ 1209267 h 1614709"/>
                <a:gd name="connsiteX4" fmla="*/ 1086928 w 1716656"/>
                <a:gd name="connsiteY4" fmla="*/ 1140256 h 1614709"/>
                <a:gd name="connsiteX5" fmla="*/ 1130060 w 1716656"/>
                <a:gd name="connsiteY5" fmla="*/ 1019486 h 1614709"/>
                <a:gd name="connsiteX6" fmla="*/ 1164566 w 1716656"/>
                <a:gd name="connsiteY6" fmla="*/ 933222 h 1614709"/>
                <a:gd name="connsiteX7" fmla="*/ 1293962 w 1716656"/>
                <a:gd name="connsiteY7" fmla="*/ 786573 h 1614709"/>
                <a:gd name="connsiteX8" fmla="*/ 1457864 w 1716656"/>
                <a:gd name="connsiteY8" fmla="*/ 708935 h 1614709"/>
                <a:gd name="connsiteX9" fmla="*/ 1613139 w 1716656"/>
                <a:gd name="connsiteY9" fmla="*/ 631297 h 1614709"/>
                <a:gd name="connsiteX10" fmla="*/ 1716656 w 1716656"/>
                <a:gd name="connsiteY10" fmla="*/ 562286 h 1614709"/>
                <a:gd name="connsiteX11" fmla="*/ 1659481 w 1716656"/>
                <a:gd name="connsiteY11" fmla="*/ 563463 h 1614709"/>
                <a:gd name="connsiteX12" fmla="*/ 1552755 w 1716656"/>
                <a:gd name="connsiteY12" fmla="*/ 476022 h 1614709"/>
                <a:gd name="connsiteX13" fmla="*/ 1447231 w 1716656"/>
                <a:gd name="connsiteY13" fmla="*/ 486087 h 1614709"/>
                <a:gd name="connsiteX14" fmla="*/ 1242204 w 1716656"/>
                <a:gd name="connsiteY14" fmla="*/ 467395 h 1614709"/>
                <a:gd name="connsiteX15" fmla="*/ 1155939 w 1716656"/>
                <a:gd name="connsiteY15" fmla="*/ 553660 h 1614709"/>
                <a:gd name="connsiteX16" fmla="*/ 1086928 w 1716656"/>
                <a:gd name="connsiteY16" fmla="*/ 631297 h 1614709"/>
                <a:gd name="connsiteX17" fmla="*/ 947100 w 1716656"/>
                <a:gd name="connsiteY17" fmla="*/ 674822 h 1614709"/>
                <a:gd name="connsiteX18" fmla="*/ 802256 w 1716656"/>
                <a:gd name="connsiteY18" fmla="*/ 743441 h 1614709"/>
                <a:gd name="connsiteX19" fmla="*/ 741872 w 1716656"/>
                <a:gd name="connsiteY19" fmla="*/ 501901 h 1614709"/>
                <a:gd name="connsiteX20" fmla="*/ 750498 w 1716656"/>
                <a:gd name="connsiteY20" fmla="*/ 363878 h 1614709"/>
                <a:gd name="connsiteX21" fmla="*/ 724619 w 1716656"/>
                <a:gd name="connsiteY21" fmla="*/ 303494 h 1614709"/>
                <a:gd name="connsiteX22" fmla="*/ 681487 w 1716656"/>
                <a:gd name="connsiteY22" fmla="*/ 130965 h 1614709"/>
                <a:gd name="connsiteX23" fmla="*/ 164704 w 1716656"/>
                <a:gd name="connsiteY23" fmla="*/ 0 h 1614709"/>
                <a:gd name="connsiteX24" fmla="*/ 414068 w 1716656"/>
                <a:gd name="connsiteY24" fmla="*/ 251735 h 1614709"/>
                <a:gd name="connsiteX25" fmla="*/ 448573 w 1716656"/>
                <a:gd name="connsiteY25" fmla="*/ 527780 h 1614709"/>
                <a:gd name="connsiteX26" fmla="*/ 550886 w 1716656"/>
                <a:gd name="connsiteY26" fmla="*/ 734553 h 1614709"/>
                <a:gd name="connsiteX27" fmla="*/ 704959 w 1716656"/>
                <a:gd name="connsiteY27" fmla="*/ 968905 h 1614709"/>
                <a:gd name="connsiteX28" fmla="*/ 534838 w 1716656"/>
                <a:gd name="connsiteY28" fmla="*/ 976354 h 1614709"/>
                <a:gd name="connsiteX29" fmla="*/ 556103 w 1716656"/>
                <a:gd name="connsiteY29" fmla="*/ 1055168 h 1614709"/>
                <a:gd name="connsiteX30" fmla="*/ 370936 w 1716656"/>
                <a:gd name="connsiteY30" fmla="*/ 1123657 h 1614709"/>
                <a:gd name="connsiteX31" fmla="*/ 230304 w 1716656"/>
                <a:gd name="connsiteY31" fmla="*/ 1209267 h 1614709"/>
                <a:gd name="connsiteX32" fmla="*/ 178546 w 1716656"/>
                <a:gd name="connsiteY32" fmla="*/ 1287298 h 1614709"/>
                <a:gd name="connsiteX33" fmla="*/ 34506 w 1716656"/>
                <a:gd name="connsiteY33" fmla="*/ 1347290 h 1614709"/>
                <a:gd name="connsiteX34" fmla="*/ 0 w 1716656"/>
                <a:gd name="connsiteY34" fmla="*/ 1373169 h 1614709"/>
                <a:gd name="connsiteX35" fmla="*/ 90917 w 1716656"/>
                <a:gd name="connsiteY35" fmla="*/ 1420625 h 1614709"/>
                <a:gd name="connsiteX36" fmla="*/ 112143 w 1716656"/>
                <a:gd name="connsiteY36" fmla="*/ 1468060 h 1614709"/>
                <a:gd name="connsiteX37" fmla="*/ 258792 w 1716656"/>
                <a:gd name="connsiteY37" fmla="*/ 1562950 h 1614709"/>
                <a:gd name="connsiteX38" fmla="*/ 491706 w 1716656"/>
                <a:gd name="connsiteY38" fmla="*/ 1588829 h 1614709"/>
                <a:gd name="connsiteX39" fmla="*/ 655607 w 1716656"/>
                <a:gd name="connsiteY39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767751 w 1716656"/>
                <a:gd name="connsiteY2" fmla="*/ 1312784 h 1614709"/>
                <a:gd name="connsiteX3" fmla="*/ 1058480 w 1716656"/>
                <a:gd name="connsiteY3" fmla="*/ 1298024 h 1614709"/>
                <a:gd name="connsiteX4" fmla="*/ 905773 w 1716656"/>
                <a:gd name="connsiteY4" fmla="*/ 1209267 h 1614709"/>
                <a:gd name="connsiteX5" fmla="*/ 1086928 w 1716656"/>
                <a:gd name="connsiteY5" fmla="*/ 1140256 h 1614709"/>
                <a:gd name="connsiteX6" fmla="*/ 1130060 w 1716656"/>
                <a:gd name="connsiteY6" fmla="*/ 1019486 h 1614709"/>
                <a:gd name="connsiteX7" fmla="*/ 1164566 w 1716656"/>
                <a:gd name="connsiteY7" fmla="*/ 933222 h 1614709"/>
                <a:gd name="connsiteX8" fmla="*/ 1293962 w 1716656"/>
                <a:gd name="connsiteY8" fmla="*/ 786573 h 1614709"/>
                <a:gd name="connsiteX9" fmla="*/ 1457864 w 1716656"/>
                <a:gd name="connsiteY9" fmla="*/ 708935 h 1614709"/>
                <a:gd name="connsiteX10" fmla="*/ 1613139 w 1716656"/>
                <a:gd name="connsiteY10" fmla="*/ 631297 h 1614709"/>
                <a:gd name="connsiteX11" fmla="*/ 1716656 w 1716656"/>
                <a:gd name="connsiteY11" fmla="*/ 562286 h 1614709"/>
                <a:gd name="connsiteX12" fmla="*/ 1659481 w 1716656"/>
                <a:gd name="connsiteY12" fmla="*/ 563463 h 1614709"/>
                <a:gd name="connsiteX13" fmla="*/ 1552755 w 1716656"/>
                <a:gd name="connsiteY13" fmla="*/ 476022 h 1614709"/>
                <a:gd name="connsiteX14" fmla="*/ 1447231 w 1716656"/>
                <a:gd name="connsiteY14" fmla="*/ 486087 h 1614709"/>
                <a:gd name="connsiteX15" fmla="*/ 1242204 w 1716656"/>
                <a:gd name="connsiteY15" fmla="*/ 467395 h 1614709"/>
                <a:gd name="connsiteX16" fmla="*/ 1155939 w 1716656"/>
                <a:gd name="connsiteY16" fmla="*/ 553660 h 1614709"/>
                <a:gd name="connsiteX17" fmla="*/ 1086928 w 1716656"/>
                <a:gd name="connsiteY17" fmla="*/ 631297 h 1614709"/>
                <a:gd name="connsiteX18" fmla="*/ 947100 w 1716656"/>
                <a:gd name="connsiteY18" fmla="*/ 674822 h 1614709"/>
                <a:gd name="connsiteX19" fmla="*/ 802256 w 1716656"/>
                <a:gd name="connsiteY19" fmla="*/ 743441 h 1614709"/>
                <a:gd name="connsiteX20" fmla="*/ 741872 w 1716656"/>
                <a:gd name="connsiteY20" fmla="*/ 501901 h 1614709"/>
                <a:gd name="connsiteX21" fmla="*/ 750498 w 1716656"/>
                <a:gd name="connsiteY21" fmla="*/ 363878 h 1614709"/>
                <a:gd name="connsiteX22" fmla="*/ 724619 w 1716656"/>
                <a:gd name="connsiteY22" fmla="*/ 303494 h 1614709"/>
                <a:gd name="connsiteX23" fmla="*/ 681487 w 1716656"/>
                <a:gd name="connsiteY23" fmla="*/ 130965 h 1614709"/>
                <a:gd name="connsiteX24" fmla="*/ 164704 w 1716656"/>
                <a:gd name="connsiteY24" fmla="*/ 0 h 1614709"/>
                <a:gd name="connsiteX25" fmla="*/ 414068 w 1716656"/>
                <a:gd name="connsiteY25" fmla="*/ 251735 h 1614709"/>
                <a:gd name="connsiteX26" fmla="*/ 448573 w 1716656"/>
                <a:gd name="connsiteY26" fmla="*/ 527780 h 1614709"/>
                <a:gd name="connsiteX27" fmla="*/ 550886 w 1716656"/>
                <a:gd name="connsiteY27" fmla="*/ 734553 h 1614709"/>
                <a:gd name="connsiteX28" fmla="*/ 704959 w 1716656"/>
                <a:gd name="connsiteY28" fmla="*/ 968905 h 1614709"/>
                <a:gd name="connsiteX29" fmla="*/ 534838 w 1716656"/>
                <a:gd name="connsiteY29" fmla="*/ 976354 h 1614709"/>
                <a:gd name="connsiteX30" fmla="*/ 556103 w 1716656"/>
                <a:gd name="connsiteY30" fmla="*/ 1055168 h 1614709"/>
                <a:gd name="connsiteX31" fmla="*/ 370936 w 1716656"/>
                <a:gd name="connsiteY31" fmla="*/ 1123657 h 1614709"/>
                <a:gd name="connsiteX32" fmla="*/ 230304 w 1716656"/>
                <a:gd name="connsiteY32" fmla="*/ 1209267 h 1614709"/>
                <a:gd name="connsiteX33" fmla="*/ 178546 w 1716656"/>
                <a:gd name="connsiteY33" fmla="*/ 1287298 h 1614709"/>
                <a:gd name="connsiteX34" fmla="*/ 34506 w 1716656"/>
                <a:gd name="connsiteY34" fmla="*/ 1347290 h 1614709"/>
                <a:gd name="connsiteX35" fmla="*/ 0 w 1716656"/>
                <a:gd name="connsiteY35" fmla="*/ 1373169 h 1614709"/>
                <a:gd name="connsiteX36" fmla="*/ 90917 w 1716656"/>
                <a:gd name="connsiteY36" fmla="*/ 1420625 h 1614709"/>
                <a:gd name="connsiteX37" fmla="*/ 112143 w 1716656"/>
                <a:gd name="connsiteY37" fmla="*/ 1468060 h 1614709"/>
                <a:gd name="connsiteX38" fmla="*/ 258792 w 1716656"/>
                <a:gd name="connsiteY38" fmla="*/ 1562950 h 1614709"/>
                <a:gd name="connsiteX39" fmla="*/ 491706 w 1716656"/>
                <a:gd name="connsiteY39" fmla="*/ 1588829 h 1614709"/>
                <a:gd name="connsiteX40" fmla="*/ 655607 w 1716656"/>
                <a:gd name="connsiteY40" fmla="*/ 1588829 h 1614709"/>
                <a:gd name="connsiteX0" fmla="*/ 612475 w 1716656"/>
                <a:gd name="connsiteY0" fmla="*/ 1614709 h 1614709"/>
                <a:gd name="connsiteX1" fmla="*/ 638355 w 1716656"/>
                <a:gd name="connsiteY1" fmla="*/ 1390422 h 1614709"/>
                <a:gd name="connsiteX2" fmla="*/ 810281 w 1716656"/>
                <a:gd name="connsiteY2" fmla="*/ 1470413 h 1614709"/>
                <a:gd name="connsiteX3" fmla="*/ 1058480 w 1716656"/>
                <a:gd name="connsiteY3" fmla="*/ 1298024 h 1614709"/>
                <a:gd name="connsiteX4" fmla="*/ 905773 w 1716656"/>
                <a:gd name="connsiteY4" fmla="*/ 1209267 h 1614709"/>
                <a:gd name="connsiteX5" fmla="*/ 1086928 w 1716656"/>
                <a:gd name="connsiteY5" fmla="*/ 1140256 h 1614709"/>
                <a:gd name="connsiteX6" fmla="*/ 1130060 w 1716656"/>
                <a:gd name="connsiteY6" fmla="*/ 1019486 h 1614709"/>
                <a:gd name="connsiteX7" fmla="*/ 1164566 w 1716656"/>
                <a:gd name="connsiteY7" fmla="*/ 933222 h 1614709"/>
                <a:gd name="connsiteX8" fmla="*/ 1293962 w 1716656"/>
                <a:gd name="connsiteY8" fmla="*/ 786573 h 1614709"/>
                <a:gd name="connsiteX9" fmla="*/ 1457864 w 1716656"/>
                <a:gd name="connsiteY9" fmla="*/ 708935 h 1614709"/>
                <a:gd name="connsiteX10" fmla="*/ 1613139 w 1716656"/>
                <a:gd name="connsiteY10" fmla="*/ 631297 h 1614709"/>
                <a:gd name="connsiteX11" fmla="*/ 1716656 w 1716656"/>
                <a:gd name="connsiteY11" fmla="*/ 562286 h 1614709"/>
                <a:gd name="connsiteX12" fmla="*/ 1659481 w 1716656"/>
                <a:gd name="connsiteY12" fmla="*/ 563463 h 1614709"/>
                <a:gd name="connsiteX13" fmla="*/ 1552755 w 1716656"/>
                <a:gd name="connsiteY13" fmla="*/ 476022 h 1614709"/>
                <a:gd name="connsiteX14" fmla="*/ 1447231 w 1716656"/>
                <a:gd name="connsiteY14" fmla="*/ 486087 h 1614709"/>
                <a:gd name="connsiteX15" fmla="*/ 1242204 w 1716656"/>
                <a:gd name="connsiteY15" fmla="*/ 467395 h 1614709"/>
                <a:gd name="connsiteX16" fmla="*/ 1155939 w 1716656"/>
                <a:gd name="connsiteY16" fmla="*/ 553660 h 1614709"/>
                <a:gd name="connsiteX17" fmla="*/ 1086928 w 1716656"/>
                <a:gd name="connsiteY17" fmla="*/ 631297 h 1614709"/>
                <a:gd name="connsiteX18" fmla="*/ 947100 w 1716656"/>
                <a:gd name="connsiteY18" fmla="*/ 674822 h 1614709"/>
                <a:gd name="connsiteX19" fmla="*/ 802256 w 1716656"/>
                <a:gd name="connsiteY19" fmla="*/ 743441 h 1614709"/>
                <a:gd name="connsiteX20" fmla="*/ 741872 w 1716656"/>
                <a:gd name="connsiteY20" fmla="*/ 501901 h 1614709"/>
                <a:gd name="connsiteX21" fmla="*/ 750498 w 1716656"/>
                <a:gd name="connsiteY21" fmla="*/ 363878 h 1614709"/>
                <a:gd name="connsiteX22" fmla="*/ 724619 w 1716656"/>
                <a:gd name="connsiteY22" fmla="*/ 303494 h 1614709"/>
                <a:gd name="connsiteX23" fmla="*/ 681487 w 1716656"/>
                <a:gd name="connsiteY23" fmla="*/ 130965 h 1614709"/>
                <a:gd name="connsiteX24" fmla="*/ 164704 w 1716656"/>
                <a:gd name="connsiteY24" fmla="*/ 0 h 1614709"/>
                <a:gd name="connsiteX25" fmla="*/ 414068 w 1716656"/>
                <a:gd name="connsiteY25" fmla="*/ 251735 h 1614709"/>
                <a:gd name="connsiteX26" fmla="*/ 448573 w 1716656"/>
                <a:gd name="connsiteY26" fmla="*/ 527780 h 1614709"/>
                <a:gd name="connsiteX27" fmla="*/ 550886 w 1716656"/>
                <a:gd name="connsiteY27" fmla="*/ 734553 h 1614709"/>
                <a:gd name="connsiteX28" fmla="*/ 704959 w 1716656"/>
                <a:gd name="connsiteY28" fmla="*/ 968905 h 1614709"/>
                <a:gd name="connsiteX29" fmla="*/ 534838 w 1716656"/>
                <a:gd name="connsiteY29" fmla="*/ 976354 h 1614709"/>
                <a:gd name="connsiteX30" fmla="*/ 556103 w 1716656"/>
                <a:gd name="connsiteY30" fmla="*/ 1055168 h 1614709"/>
                <a:gd name="connsiteX31" fmla="*/ 370936 w 1716656"/>
                <a:gd name="connsiteY31" fmla="*/ 1123657 h 1614709"/>
                <a:gd name="connsiteX32" fmla="*/ 230304 w 1716656"/>
                <a:gd name="connsiteY32" fmla="*/ 1209267 h 1614709"/>
                <a:gd name="connsiteX33" fmla="*/ 178546 w 1716656"/>
                <a:gd name="connsiteY33" fmla="*/ 1287298 h 1614709"/>
                <a:gd name="connsiteX34" fmla="*/ 34506 w 1716656"/>
                <a:gd name="connsiteY34" fmla="*/ 1347290 h 1614709"/>
                <a:gd name="connsiteX35" fmla="*/ 0 w 1716656"/>
                <a:gd name="connsiteY35" fmla="*/ 1373169 h 1614709"/>
                <a:gd name="connsiteX36" fmla="*/ 90917 w 1716656"/>
                <a:gd name="connsiteY36" fmla="*/ 1420625 h 1614709"/>
                <a:gd name="connsiteX37" fmla="*/ 112143 w 1716656"/>
                <a:gd name="connsiteY37" fmla="*/ 1468060 h 1614709"/>
                <a:gd name="connsiteX38" fmla="*/ 258792 w 1716656"/>
                <a:gd name="connsiteY38" fmla="*/ 1562950 h 1614709"/>
                <a:gd name="connsiteX39" fmla="*/ 491706 w 1716656"/>
                <a:gd name="connsiteY39" fmla="*/ 1588829 h 1614709"/>
                <a:gd name="connsiteX40" fmla="*/ 655607 w 1716656"/>
                <a:gd name="connsiteY40" fmla="*/ 1588829 h 1614709"/>
                <a:gd name="connsiteX0" fmla="*/ 612475 w 1716656"/>
                <a:gd name="connsiteY0" fmla="*/ 1614709 h 1614709"/>
                <a:gd name="connsiteX1" fmla="*/ 691518 w 1716656"/>
                <a:gd name="connsiteY1" fmla="*/ 1513022 h 1614709"/>
                <a:gd name="connsiteX2" fmla="*/ 810281 w 1716656"/>
                <a:gd name="connsiteY2" fmla="*/ 1470413 h 1614709"/>
                <a:gd name="connsiteX3" fmla="*/ 1058480 w 1716656"/>
                <a:gd name="connsiteY3" fmla="*/ 1298024 h 1614709"/>
                <a:gd name="connsiteX4" fmla="*/ 905773 w 1716656"/>
                <a:gd name="connsiteY4" fmla="*/ 1209267 h 1614709"/>
                <a:gd name="connsiteX5" fmla="*/ 1086928 w 1716656"/>
                <a:gd name="connsiteY5" fmla="*/ 1140256 h 1614709"/>
                <a:gd name="connsiteX6" fmla="*/ 1130060 w 1716656"/>
                <a:gd name="connsiteY6" fmla="*/ 1019486 h 1614709"/>
                <a:gd name="connsiteX7" fmla="*/ 1164566 w 1716656"/>
                <a:gd name="connsiteY7" fmla="*/ 933222 h 1614709"/>
                <a:gd name="connsiteX8" fmla="*/ 1293962 w 1716656"/>
                <a:gd name="connsiteY8" fmla="*/ 786573 h 1614709"/>
                <a:gd name="connsiteX9" fmla="*/ 1457864 w 1716656"/>
                <a:gd name="connsiteY9" fmla="*/ 708935 h 1614709"/>
                <a:gd name="connsiteX10" fmla="*/ 1613139 w 1716656"/>
                <a:gd name="connsiteY10" fmla="*/ 631297 h 1614709"/>
                <a:gd name="connsiteX11" fmla="*/ 1716656 w 1716656"/>
                <a:gd name="connsiteY11" fmla="*/ 562286 h 1614709"/>
                <a:gd name="connsiteX12" fmla="*/ 1659481 w 1716656"/>
                <a:gd name="connsiteY12" fmla="*/ 563463 h 1614709"/>
                <a:gd name="connsiteX13" fmla="*/ 1552755 w 1716656"/>
                <a:gd name="connsiteY13" fmla="*/ 476022 h 1614709"/>
                <a:gd name="connsiteX14" fmla="*/ 1447231 w 1716656"/>
                <a:gd name="connsiteY14" fmla="*/ 486087 h 1614709"/>
                <a:gd name="connsiteX15" fmla="*/ 1242204 w 1716656"/>
                <a:gd name="connsiteY15" fmla="*/ 467395 h 1614709"/>
                <a:gd name="connsiteX16" fmla="*/ 1155939 w 1716656"/>
                <a:gd name="connsiteY16" fmla="*/ 553660 h 1614709"/>
                <a:gd name="connsiteX17" fmla="*/ 1086928 w 1716656"/>
                <a:gd name="connsiteY17" fmla="*/ 631297 h 1614709"/>
                <a:gd name="connsiteX18" fmla="*/ 947100 w 1716656"/>
                <a:gd name="connsiteY18" fmla="*/ 674822 h 1614709"/>
                <a:gd name="connsiteX19" fmla="*/ 802256 w 1716656"/>
                <a:gd name="connsiteY19" fmla="*/ 743441 h 1614709"/>
                <a:gd name="connsiteX20" fmla="*/ 741872 w 1716656"/>
                <a:gd name="connsiteY20" fmla="*/ 501901 h 1614709"/>
                <a:gd name="connsiteX21" fmla="*/ 750498 w 1716656"/>
                <a:gd name="connsiteY21" fmla="*/ 363878 h 1614709"/>
                <a:gd name="connsiteX22" fmla="*/ 724619 w 1716656"/>
                <a:gd name="connsiteY22" fmla="*/ 303494 h 1614709"/>
                <a:gd name="connsiteX23" fmla="*/ 681487 w 1716656"/>
                <a:gd name="connsiteY23" fmla="*/ 130965 h 1614709"/>
                <a:gd name="connsiteX24" fmla="*/ 164704 w 1716656"/>
                <a:gd name="connsiteY24" fmla="*/ 0 h 1614709"/>
                <a:gd name="connsiteX25" fmla="*/ 414068 w 1716656"/>
                <a:gd name="connsiteY25" fmla="*/ 251735 h 1614709"/>
                <a:gd name="connsiteX26" fmla="*/ 448573 w 1716656"/>
                <a:gd name="connsiteY26" fmla="*/ 527780 h 1614709"/>
                <a:gd name="connsiteX27" fmla="*/ 550886 w 1716656"/>
                <a:gd name="connsiteY27" fmla="*/ 734553 h 1614709"/>
                <a:gd name="connsiteX28" fmla="*/ 704959 w 1716656"/>
                <a:gd name="connsiteY28" fmla="*/ 968905 h 1614709"/>
                <a:gd name="connsiteX29" fmla="*/ 534838 w 1716656"/>
                <a:gd name="connsiteY29" fmla="*/ 976354 h 1614709"/>
                <a:gd name="connsiteX30" fmla="*/ 556103 w 1716656"/>
                <a:gd name="connsiteY30" fmla="*/ 1055168 h 1614709"/>
                <a:gd name="connsiteX31" fmla="*/ 370936 w 1716656"/>
                <a:gd name="connsiteY31" fmla="*/ 1123657 h 1614709"/>
                <a:gd name="connsiteX32" fmla="*/ 230304 w 1716656"/>
                <a:gd name="connsiteY32" fmla="*/ 1209267 h 1614709"/>
                <a:gd name="connsiteX33" fmla="*/ 178546 w 1716656"/>
                <a:gd name="connsiteY33" fmla="*/ 1287298 h 1614709"/>
                <a:gd name="connsiteX34" fmla="*/ 34506 w 1716656"/>
                <a:gd name="connsiteY34" fmla="*/ 1347290 h 1614709"/>
                <a:gd name="connsiteX35" fmla="*/ 0 w 1716656"/>
                <a:gd name="connsiteY35" fmla="*/ 1373169 h 1614709"/>
                <a:gd name="connsiteX36" fmla="*/ 90917 w 1716656"/>
                <a:gd name="connsiteY36" fmla="*/ 1420625 h 1614709"/>
                <a:gd name="connsiteX37" fmla="*/ 112143 w 1716656"/>
                <a:gd name="connsiteY37" fmla="*/ 1468060 h 1614709"/>
                <a:gd name="connsiteX38" fmla="*/ 258792 w 1716656"/>
                <a:gd name="connsiteY38" fmla="*/ 1562950 h 1614709"/>
                <a:gd name="connsiteX39" fmla="*/ 491706 w 1716656"/>
                <a:gd name="connsiteY39" fmla="*/ 1588829 h 1614709"/>
                <a:gd name="connsiteX40" fmla="*/ 655607 w 1716656"/>
                <a:gd name="connsiteY40" fmla="*/ 1588829 h 1614709"/>
                <a:gd name="connsiteX0" fmla="*/ 612475 w 1716656"/>
                <a:gd name="connsiteY0" fmla="*/ 1614709 h 1614709"/>
                <a:gd name="connsiteX1" fmla="*/ 691518 w 1716656"/>
                <a:gd name="connsiteY1" fmla="*/ 1513022 h 1614709"/>
                <a:gd name="connsiteX2" fmla="*/ 810281 w 1716656"/>
                <a:gd name="connsiteY2" fmla="*/ 1470413 h 1614709"/>
                <a:gd name="connsiteX3" fmla="*/ 1058480 w 1716656"/>
                <a:gd name="connsiteY3" fmla="*/ 1298024 h 1614709"/>
                <a:gd name="connsiteX4" fmla="*/ 905773 w 1716656"/>
                <a:gd name="connsiteY4" fmla="*/ 1209267 h 1614709"/>
                <a:gd name="connsiteX5" fmla="*/ 1132908 w 1716656"/>
                <a:gd name="connsiteY5" fmla="*/ 1201695 h 1614709"/>
                <a:gd name="connsiteX6" fmla="*/ 1086928 w 1716656"/>
                <a:gd name="connsiteY6" fmla="*/ 1140256 h 1614709"/>
                <a:gd name="connsiteX7" fmla="*/ 1130060 w 1716656"/>
                <a:gd name="connsiteY7" fmla="*/ 1019486 h 1614709"/>
                <a:gd name="connsiteX8" fmla="*/ 1164566 w 1716656"/>
                <a:gd name="connsiteY8" fmla="*/ 933222 h 1614709"/>
                <a:gd name="connsiteX9" fmla="*/ 1293962 w 1716656"/>
                <a:gd name="connsiteY9" fmla="*/ 786573 h 1614709"/>
                <a:gd name="connsiteX10" fmla="*/ 1457864 w 1716656"/>
                <a:gd name="connsiteY10" fmla="*/ 708935 h 1614709"/>
                <a:gd name="connsiteX11" fmla="*/ 1613139 w 1716656"/>
                <a:gd name="connsiteY11" fmla="*/ 631297 h 1614709"/>
                <a:gd name="connsiteX12" fmla="*/ 1716656 w 1716656"/>
                <a:gd name="connsiteY12" fmla="*/ 562286 h 1614709"/>
                <a:gd name="connsiteX13" fmla="*/ 1659481 w 1716656"/>
                <a:gd name="connsiteY13" fmla="*/ 563463 h 1614709"/>
                <a:gd name="connsiteX14" fmla="*/ 1552755 w 1716656"/>
                <a:gd name="connsiteY14" fmla="*/ 476022 h 1614709"/>
                <a:gd name="connsiteX15" fmla="*/ 1447231 w 1716656"/>
                <a:gd name="connsiteY15" fmla="*/ 486087 h 1614709"/>
                <a:gd name="connsiteX16" fmla="*/ 1242204 w 1716656"/>
                <a:gd name="connsiteY16" fmla="*/ 467395 h 1614709"/>
                <a:gd name="connsiteX17" fmla="*/ 1155939 w 1716656"/>
                <a:gd name="connsiteY17" fmla="*/ 553660 h 1614709"/>
                <a:gd name="connsiteX18" fmla="*/ 1086928 w 1716656"/>
                <a:gd name="connsiteY18" fmla="*/ 631297 h 1614709"/>
                <a:gd name="connsiteX19" fmla="*/ 947100 w 1716656"/>
                <a:gd name="connsiteY19" fmla="*/ 674822 h 1614709"/>
                <a:gd name="connsiteX20" fmla="*/ 802256 w 1716656"/>
                <a:gd name="connsiteY20" fmla="*/ 743441 h 1614709"/>
                <a:gd name="connsiteX21" fmla="*/ 741872 w 1716656"/>
                <a:gd name="connsiteY21" fmla="*/ 501901 h 1614709"/>
                <a:gd name="connsiteX22" fmla="*/ 750498 w 1716656"/>
                <a:gd name="connsiteY22" fmla="*/ 363878 h 1614709"/>
                <a:gd name="connsiteX23" fmla="*/ 724619 w 1716656"/>
                <a:gd name="connsiteY23" fmla="*/ 303494 h 1614709"/>
                <a:gd name="connsiteX24" fmla="*/ 681487 w 1716656"/>
                <a:gd name="connsiteY24" fmla="*/ 130965 h 1614709"/>
                <a:gd name="connsiteX25" fmla="*/ 164704 w 1716656"/>
                <a:gd name="connsiteY25" fmla="*/ 0 h 1614709"/>
                <a:gd name="connsiteX26" fmla="*/ 414068 w 1716656"/>
                <a:gd name="connsiteY26" fmla="*/ 251735 h 1614709"/>
                <a:gd name="connsiteX27" fmla="*/ 448573 w 1716656"/>
                <a:gd name="connsiteY27" fmla="*/ 527780 h 1614709"/>
                <a:gd name="connsiteX28" fmla="*/ 550886 w 1716656"/>
                <a:gd name="connsiteY28" fmla="*/ 734553 h 1614709"/>
                <a:gd name="connsiteX29" fmla="*/ 704959 w 1716656"/>
                <a:gd name="connsiteY29" fmla="*/ 968905 h 1614709"/>
                <a:gd name="connsiteX30" fmla="*/ 534838 w 1716656"/>
                <a:gd name="connsiteY30" fmla="*/ 976354 h 1614709"/>
                <a:gd name="connsiteX31" fmla="*/ 556103 w 1716656"/>
                <a:gd name="connsiteY31" fmla="*/ 1055168 h 1614709"/>
                <a:gd name="connsiteX32" fmla="*/ 370936 w 1716656"/>
                <a:gd name="connsiteY32" fmla="*/ 1123657 h 1614709"/>
                <a:gd name="connsiteX33" fmla="*/ 230304 w 1716656"/>
                <a:gd name="connsiteY33" fmla="*/ 1209267 h 1614709"/>
                <a:gd name="connsiteX34" fmla="*/ 178546 w 1716656"/>
                <a:gd name="connsiteY34" fmla="*/ 1287298 h 1614709"/>
                <a:gd name="connsiteX35" fmla="*/ 34506 w 1716656"/>
                <a:gd name="connsiteY35" fmla="*/ 1347290 h 1614709"/>
                <a:gd name="connsiteX36" fmla="*/ 0 w 1716656"/>
                <a:gd name="connsiteY36" fmla="*/ 1373169 h 1614709"/>
                <a:gd name="connsiteX37" fmla="*/ 90917 w 1716656"/>
                <a:gd name="connsiteY37" fmla="*/ 1420625 h 1614709"/>
                <a:gd name="connsiteX38" fmla="*/ 112143 w 1716656"/>
                <a:gd name="connsiteY38" fmla="*/ 1468060 h 1614709"/>
                <a:gd name="connsiteX39" fmla="*/ 258792 w 1716656"/>
                <a:gd name="connsiteY39" fmla="*/ 1562950 h 1614709"/>
                <a:gd name="connsiteX40" fmla="*/ 491706 w 1716656"/>
                <a:gd name="connsiteY40" fmla="*/ 1588829 h 1614709"/>
                <a:gd name="connsiteX41" fmla="*/ 655607 w 1716656"/>
                <a:gd name="connsiteY41" fmla="*/ 1588829 h 1614709"/>
                <a:gd name="connsiteX0" fmla="*/ 612475 w 1716656"/>
                <a:gd name="connsiteY0" fmla="*/ 1614709 h 1614709"/>
                <a:gd name="connsiteX1" fmla="*/ 691518 w 1716656"/>
                <a:gd name="connsiteY1" fmla="*/ 1513022 h 1614709"/>
                <a:gd name="connsiteX2" fmla="*/ 810281 w 1716656"/>
                <a:gd name="connsiteY2" fmla="*/ 1470413 h 1614709"/>
                <a:gd name="connsiteX3" fmla="*/ 1058480 w 1716656"/>
                <a:gd name="connsiteY3" fmla="*/ 1298024 h 1614709"/>
                <a:gd name="connsiteX4" fmla="*/ 1118424 w 1716656"/>
                <a:gd name="connsiteY4" fmla="*/ 1261810 h 1614709"/>
                <a:gd name="connsiteX5" fmla="*/ 1132908 w 1716656"/>
                <a:gd name="connsiteY5" fmla="*/ 1201695 h 1614709"/>
                <a:gd name="connsiteX6" fmla="*/ 1086928 w 1716656"/>
                <a:gd name="connsiteY6" fmla="*/ 1140256 h 1614709"/>
                <a:gd name="connsiteX7" fmla="*/ 1130060 w 1716656"/>
                <a:gd name="connsiteY7" fmla="*/ 1019486 h 1614709"/>
                <a:gd name="connsiteX8" fmla="*/ 1164566 w 1716656"/>
                <a:gd name="connsiteY8" fmla="*/ 933222 h 1614709"/>
                <a:gd name="connsiteX9" fmla="*/ 1293962 w 1716656"/>
                <a:gd name="connsiteY9" fmla="*/ 786573 h 1614709"/>
                <a:gd name="connsiteX10" fmla="*/ 1457864 w 1716656"/>
                <a:gd name="connsiteY10" fmla="*/ 708935 h 1614709"/>
                <a:gd name="connsiteX11" fmla="*/ 1613139 w 1716656"/>
                <a:gd name="connsiteY11" fmla="*/ 631297 h 1614709"/>
                <a:gd name="connsiteX12" fmla="*/ 1716656 w 1716656"/>
                <a:gd name="connsiteY12" fmla="*/ 562286 h 1614709"/>
                <a:gd name="connsiteX13" fmla="*/ 1659481 w 1716656"/>
                <a:gd name="connsiteY13" fmla="*/ 563463 h 1614709"/>
                <a:gd name="connsiteX14" fmla="*/ 1552755 w 1716656"/>
                <a:gd name="connsiteY14" fmla="*/ 476022 h 1614709"/>
                <a:gd name="connsiteX15" fmla="*/ 1447231 w 1716656"/>
                <a:gd name="connsiteY15" fmla="*/ 486087 h 1614709"/>
                <a:gd name="connsiteX16" fmla="*/ 1242204 w 1716656"/>
                <a:gd name="connsiteY16" fmla="*/ 467395 h 1614709"/>
                <a:gd name="connsiteX17" fmla="*/ 1155939 w 1716656"/>
                <a:gd name="connsiteY17" fmla="*/ 553660 h 1614709"/>
                <a:gd name="connsiteX18" fmla="*/ 1086928 w 1716656"/>
                <a:gd name="connsiteY18" fmla="*/ 631297 h 1614709"/>
                <a:gd name="connsiteX19" fmla="*/ 947100 w 1716656"/>
                <a:gd name="connsiteY19" fmla="*/ 674822 h 1614709"/>
                <a:gd name="connsiteX20" fmla="*/ 802256 w 1716656"/>
                <a:gd name="connsiteY20" fmla="*/ 743441 h 1614709"/>
                <a:gd name="connsiteX21" fmla="*/ 741872 w 1716656"/>
                <a:gd name="connsiteY21" fmla="*/ 501901 h 1614709"/>
                <a:gd name="connsiteX22" fmla="*/ 750498 w 1716656"/>
                <a:gd name="connsiteY22" fmla="*/ 363878 h 1614709"/>
                <a:gd name="connsiteX23" fmla="*/ 724619 w 1716656"/>
                <a:gd name="connsiteY23" fmla="*/ 303494 h 1614709"/>
                <a:gd name="connsiteX24" fmla="*/ 681487 w 1716656"/>
                <a:gd name="connsiteY24" fmla="*/ 130965 h 1614709"/>
                <a:gd name="connsiteX25" fmla="*/ 164704 w 1716656"/>
                <a:gd name="connsiteY25" fmla="*/ 0 h 1614709"/>
                <a:gd name="connsiteX26" fmla="*/ 414068 w 1716656"/>
                <a:gd name="connsiteY26" fmla="*/ 251735 h 1614709"/>
                <a:gd name="connsiteX27" fmla="*/ 448573 w 1716656"/>
                <a:gd name="connsiteY27" fmla="*/ 527780 h 1614709"/>
                <a:gd name="connsiteX28" fmla="*/ 550886 w 1716656"/>
                <a:gd name="connsiteY28" fmla="*/ 734553 h 1614709"/>
                <a:gd name="connsiteX29" fmla="*/ 704959 w 1716656"/>
                <a:gd name="connsiteY29" fmla="*/ 968905 h 1614709"/>
                <a:gd name="connsiteX30" fmla="*/ 534838 w 1716656"/>
                <a:gd name="connsiteY30" fmla="*/ 976354 h 1614709"/>
                <a:gd name="connsiteX31" fmla="*/ 556103 w 1716656"/>
                <a:gd name="connsiteY31" fmla="*/ 1055168 h 1614709"/>
                <a:gd name="connsiteX32" fmla="*/ 370936 w 1716656"/>
                <a:gd name="connsiteY32" fmla="*/ 1123657 h 1614709"/>
                <a:gd name="connsiteX33" fmla="*/ 230304 w 1716656"/>
                <a:gd name="connsiteY33" fmla="*/ 1209267 h 1614709"/>
                <a:gd name="connsiteX34" fmla="*/ 178546 w 1716656"/>
                <a:gd name="connsiteY34" fmla="*/ 1287298 h 1614709"/>
                <a:gd name="connsiteX35" fmla="*/ 34506 w 1716656"/>
                <a:gd name="connsiteY35" fmla="*/ 1347290 h 1614709"/>
                <a:gd name="connsiteX36" fmla="*/ 0 w 1716656"/>
                <a:gd name="connsiteY36" fmla="*/ 1373169 h 1614709"/>
                <a:gd name="connsiteX37" fmla="*/ 90917 w 1716656"/>
                <a:gd name="connsiteY37" fmla="*/ 1420625 h 1614709"/>
                <a:gd name="connsiteX38" fmla="*/ 112143 w 1716656"/>
                <a:gd name="connsiteY38" fmla="*/ 1468060 h 1614709"/>
                <a:gd name="connsiteX39" fmla="*/ 258792 w 1716656"/>
                <a:gd name="connsiteY39" fmla="*/ 1562950 h 1614709"/>
                <a:gd name="connsiteX40" fmla="*/ 491706 w 1716656"/>
                <a:gd name="connsiteY40" fmla="*/ 1588829 h 1614709"/>
                <a:gd name="connsiteX41" fmla="*/ 655607 w 1716656"/>
                <a:gd name="connsiteY41" fmla="*/ 1588829 h 1614709"/>
                <a:gd name="connsiteX0" fmla="*/ 612475 w 1716656"/>
                <a:gd name="connsiteY0" fmla="*/ 1614709 h 1614709"/>
                <a:gd name="connsiteX1" fmla="*/ 691518 w 1716656"/>
                <a:gd name="connsiteY1" fmla="*/ 1513022 h 1614709"/>
                <a:gd name="connsiteX2" fmla="*/ 810281 w 1716656"/>
                <a:gd name="connsiteY2" fmla="*/ 1470413 h 1614709"/>
                <a:gd name="connsiteX3" fmla="*/ 1058480 w 1716656"/>
                <a:gd name="connsiteY3" fmla="*/ 1298024 h 1614709"/>
                <a:gd name="connsiteX4" fmla="*/ 1118424 w 1716656"/>
                <a:gd name="connsiteY4" fmla="*/ 1261810 h 1614709"/>
                <a:gd name="connsiteX5" fmla="*/ 1132908 w 1716656"/>
                <a:gd name="connsiteY5" fmla="*/ 1201695 h 1614709"/>
                <a:gd name="connsiteX6" fmla="*/ 1086928 w 1716656"/>
                <a:gd name="connsiteY6" fmla="*/ 1140256 h 1614709"/>
                <a:gd name="connsiteX7" fmla="*/ 1130060 w 1716656"/>
                <a:gd name="connsiteY7" fmla="*/ 1019486 h 1614709"/>
                <a:gd name="connsiteX8" fmla="*/ 1292157 w 1716656"/>
                <a:gd name="connsiteY8" fmla="*/ 933222 h 1614709"/>
                <a:gd name="connsiteX9" fmla="*/ 1293962 w 1716656"/>
                <a:gd name="connsiteY9" fmla="*/ 786573 h 1614709"/>
                <a:gd name="connsiteX10" fmla="*/ 1457864 w 1716656"/>
                <a:gd name="connsiteY10" fmla="*/ 708935 h 1614709"/>
                <a:gd name="connsiteX11" fmla="*/ 1613139 w 1716656"/>
                <a:gd name="connsiteY11" fmla="*/ 631297 h 1614709"/>
                <a:gd name="connsiteX12" fmla="*/ 1716656 w 1716656"/>
                <a:gd name="connsiteY12" fmla="*/ 562286 h 1614709"/>
                <a:gd name="connsiteX13" fmla="*/ 1659481 w 1716656"/>
                <a:gd name="connsiteY13" fmla="*/ 563463 h 1614709"/>
                <a:gd name="connsiteX14" fmla="*/ 1552755 w 1716656"/>
                <a:gd name="connsiteY14" fmla="*/ 476022 h 1614709"/>
                <a:gd name="connsiteX15" fmla="*/ 1447231 w 1716656"/>
                <a:gd name="connsiteY15" fmla="*/ 486087 h 1614709"/>
                <a:gd name="connsiteX16" fmla="*/ 1242204 w 1716656"/>
                <a:gd name="connsiteY16" fmla="*/ 467395 h 1614709"/>
                <a:gd name="connsiteX17" fmla="*/ 1155939 w 1716656"/>
                <a:gd name="connsiteY17" fmla="*/ 553660 h 1614709"/>
                <a:gd name="connsiteX18" fmla="*/ 1086928 w 1716656"/>
                <a:gd name="connsiteY18" fmla="*/ 631297 h 1614709"/>
                <a:gd name="connsiteX19" fmla="*/ 947100 w 1716656"/>
                <a:gd name="connsiteY19" fmla="*/ 674822 h 1614709"/>
                <a:gd name="connsiteX20" fmla="*/ 802256 w 1716656"/>
                <a:gd name="connsiteY20" fmla="*/ 743441 h 1614709"/>
                <a:gd name="connsiteX21" fmla="*/ 741872 w 1716656"/>
                <a:gd name="connsiteY21" fmla="*/ 501901 h 1614709"/>
                <a:gd name="connsiteX22" fmla="*/ 750498 w 1716656"/>
                <a:gd name="connsiteY22" fmla="*/ 363878 h 1614709"/>
                <a:gd name="connsiteX23" fmla="*/ 724619 w 1716656"/>
                <a:gd name="connsiteY23" fmla="*/ 303494 h 1614709"/>
                <a:gd name="connsiteX24" fmla="*/ 681487 w 1716656"/>
                <a:gd name="connsiteY24" fmla="*/ 130965 h 1614709"/>
                <a:gd name="connsiteX25" fmla="*/ 164704 w 1716656"/>
                <a:gd name="connsiteY25" fmla="*/ 0 h 1614709"/>
                <a:gd name="connsiteX26" fmla="*/ 414068 w 1716656"/>
                <a:gd name="connsiteY26" fmla="*/ 251735 h 1614709"/>
                <a:gd name="connsiteX27" fmla="*/ 448573 w 1716656"/>
                <a:gd name="connsiteY27" fmla="*/ 527780 h 1614709"/>
                <a:gd name="connsiteX28" fmla="*/ 550886 w 1716656"/>
                <a:gd name="connsiteY28" fmla="*/ 734553 h 1614709"/>
                <a:gd name="connsiteX29" fmla="*/ 704959 w 1716656"/>
                <a:gd name="connsiteY29" fmla="*/ 968905 h 1614709"/>
                <a:gd name="connsiteX30" fmla="*/ 534838 w 1716656"/>
                <a:gd name="connsiteY30" fmla="*/ 976354 h 1614709"/>
                <a:gd name="connsiteX31" fmla="*/ 556103 w 1716656"/>
                <a:gd name="connsiteY31" fmla="*/ 1055168 h 1614709"/>
                <a:gd name="connsiteX32" fmla="*/ 370936 w 1716656"/>
                <a:gd name="connsiteY32" fmla="*/ 1123657 h 1614709"/>
                <a:gd name="connsiteX33" fmla="*/ 230304 w 1716656"/>
                <a:gd name="connsiteY33" fmla="*/ 1209267 h 1614709"/>
                <a:gd name="connsiteX34" fmla="*/ 178546 w 1716656"/>
                <a:gd name="connsiteY34" fmla="*/ 1287298 h 1614709"/>
                <a:gd name="connsiteX35" fmla="*/ 34506 w 1716656"/>
                <a:gd name="connsiteY35" fmla="*/ 1347290 h 1614709"/>
                <a:gd name="connsiteX36" fmla="*/ 0 w 1716656"/>
                <a:gd name="connsiteY36" fmla="*/ 1373169 h 1614709"/>
                <a:gd name="connsiteX37" fmla="*/ 90917 w 1716656"/>
                <a:gd name="connsiteY37" fmla="*/ 1420625 h 1614709"/>
                <a:gd name="connsiteX38" fmla="*/ 112143 w 1716656"/>
                <a:gd name="connsiteY38" fmla="*/ 1468060 h 1614709"/>
                <a:gd name="connsiteX39" fmla="*/ 258792 w 1716656"/>
                <a:gd name="connsiteY39" fmla="*/ 1562950 h 1614709"/>
                <a:gd name="connsiteX40" fmla="*/ 491706 w 1716656"/>
                <a:gd name="connsiteY40" fmla="*/ 1588829 h 1614709"/>
                <a:gd name="connsiteX41" fmla="*/ 655607 w 1716656"/>
                <a:gd name="connsiteY41" fmla="*/ 1588829 h 1614709"/>
                <a:gd name="connsiteX0" fmla="*/ 612475 w 1716656"/>
                <a:gd name="connsiteY0" fmla="*/ 1614709 h 1614709"/>
                <a:gd name="connsiteX1" fmla="*/ 691518 w 1716656"/>
                <a:gd name="connsiteY1" fmla="*/ 1513022 h 1614709"/>
                <a:gd name="connsiteX2" fmla="*/ 810281 w 1716656"/>
                <a:gd name="connsiteY2" fmla="*/ 1470413 h 1614709"/>
                <a:gd name="connsiteX3" fmla="*/ 1058480 w 1716656"/>
                <a:gd name="connsiteY3" fmla="*/ 1298024 h 1614709"/>
                <a:gd name="connsiteX4" fmla="*/ 1118424 w 1716656"/>
                <a:gd name="connsiteY4" fmla="*/ 1261810 h 1614709"/>
                <a:gd name="connsiteX5" fmla="*/ 1132908 w 1716656"/>
                <a:gd name="connsiteY5" fmla="*/ 1201695 h 1614709"/>
                <a:gd name="connsiteX6" fmla="*/ 1086928 w 1716656"/>
                <a:gd name="connsiteY6" fmla="*/ 1140256 h 1614709"/>
                <a:gd name="connsiteX7" fmla="*/ 1130060 w 1716656"/>
                <a:gd name="connsiteY7" fmla="*/ 1019486 h 1614709"/>
                <a:gd name="connsiteX8" fmla="*/ 1292157 w 1716656"/>
                <a:gd name="connsiteY8" fmla="*/ 933222 h 1614709"/>
                <a:gd name="connsiteX9" fmla="*/ 1293962 w 1716656"/>
                <a:gd name="connsiteY9" fmla="*/ 786573 h 1614709"/>
                <a:gd name="connsiteX10" fmla="*/ 1457864 w 1716656"/>
                <a:gd name="connsiteY10" fmla="*/ 708935 h 1614709"/>
                <a:gd name="connsiteX11" fmla="*/ 1613139 w 1716656"/>
                <a:gd name="connsiteY11" fmla="*/ 631297 h 1614709"/>
                <a:gd name="connsiteX12" fmla="*/ 1716656 w 1716656"/>
                <a:gd name="connsiteY12" fmla="*/ 562286 h 1614709"/>
                <a:gd name="connsiteX13" fmla="*/ 1659481 w 1716656"/>
                <a:gd name="connsiteY13" fmla="*/ 563463 h 1614709"/>
                <a:gd name="connsiteX14" fmla="*/ 1552755 w 1716656"/>
                <a:gd name="connsiteY14" fmla="*/ 476022 h 1614709"/>
                <a:gd name="connsiteX15" fmla="*/ 1447231 w 1716656"/>
                <a:gd name="connsiteY15" fmla="*/ 486087 h 1614709"/>
                <a:gd name="connsiteX16" fmla="*/ 1242204 w 1716656"/>
                <a:gd name="connsiteY16" fmla="*/ 467395 h 1614709"/>
                <a:gd name="connsiteX17" fmla="*/ 1155939 w 1716656"/>
                <a:gd name="connsiteY17" fmla="*/ 553660 h 1614709"/>
                <a:gd name="connsiteX18" fmla="*/ 1086928 w 1716656"/>
                <a:gd name="connsiteY18" fmla="*/ 631297 h 1614709"/>
                <a:gd name="connsiteX19" fmla="*/ 947100 w 1716656"/>
                <a:gd name="connsiteY19" fmla="*/ 674822 h 1614709"/>
                <a:gd name="connsiteX20" fmla="*/ 802256 w 1716656"/>
                <a:gd name="connsiteY20" fmla="*/ 743441 h 1614709"/>
                <a:gd name="connsiteX21" fmla="*/ 741872 w 1716656"/>
                <a:gd name="connsiteY21" fmla="*/ 501901 h 1614709"/>
                <a:gd name="connsiteX22" fmla="*/ 750498 w 1716656"/>
                <a:gd name="connsiteY22" fmla="*/ 363878 h 1614709"/>
                <a:gd name="connsiteX23" fmla="*/ 724619 w 1716656"/>
                <a:gd name="connsiteY23" fmla="*/ 303494 h 1614709"/>
                <a:gd name="connsiteX24" fmla="*/ 638957 w 1716656"/>
                <a:gd name="connsiteY24" fmla="*/ 165994 h 1614709"/>
                <a:gd name="connsiteX25" fmla="*/ 164704 w 1716656"/>
                <a:gd name="connsiteY25" fmla="*/ 0 h 1614709"/>
                <a:gd name="connsiteX26" fmla="*/ 414068 w 1716656"/>
                <a:gd name="connsiteY26" fmla="*/ 251735 h 1614709"/>
                <a:gd name="connsiteX27" fmla="*/ 448573 w 1716656"/>
                <a:gd name="connsiteY27" fmla="*/ 527780 h 1614709"/>
                <a:gd name="connsiteX28" fmla="*/ 550886 w 1716656"/>
                <a:gd name="connsiteY28" fmla="*/ 734553 h 1614709"/>
                <a:gd name="connsiteX29" fmla="*/ 704959 w 1716656"/>
                <a:gd name="connsiteY29" fmla="*/ 968905 h 1614709"/>
                <a:gd name="connsiteX30" fmla="*/ 534838 w 1716656"/>
                <a:gd name="connsiteY30" fmla="*/ 976354 h 1614709"/>
                <a:gd name="connsiteX31" fmla="*/ 556103 w 1716656"/>
                <a:gd name="connsiteY31" fmla="*/ 1055168 h 1614709"/>
                <a:gd name="connsiteX32" fmla="*/ 370936 w 1716656"/>
                <a:gd name="connsiteY32" fmla="*/ 1123657 h 1614709"/>
                <a:gd name="connsiteX33" fmla="*/ 230304 w 1716656"/>
                <a:gd name="connsiteY33" fmla="*/ 1209267 h 1614709"/>
                <a:gd name="connsiteX34" fmla="*/ 178546 w 1716656"/>
                <a:gd name="connsiteY34" fmla="*/ 1287298 h 1614709"/>
                <a:gd name="connsiteX35" fmla="*/ 34506 w 1716656"/>
                <a:gd name="connsiteY35" fmla="*/ 1347290 h 1614709"/>
                <a:gd name="connsiteX36" fmla="*/ 0 w 1716656"/>
                <a:gd name="connsiteY36" fmla="*/ 1373169 h 1614709"/>
                <a:gd name="connsiteX37" fmla="*/ 90917 w 1716656"/>
                <a:gd name="connsiteY37" fmla="*/ 1420625 h 1614709"/>
                <a:gd name="connsiteX38" fmla="*/ 112143 w 1716656"/>
                <a:gd name="connsiteY38" fmla="*/ 1468060 h 1614709"/>
                <a:gd name="connsiteX39" fmla="*/ 258792 w 1716656"/>
                <a:gd name="connsiteY39" fmla="*/ 1562950 h 1614709"/>
                <a:gd name="connsiteX40" fmla="*/ 491706 w 1716656"/>
                <a:gd name="connsiteY40" fmla="*/ 1588829 h 1614709"/>
                <a:gd name="connsiteX41" fmla="*/ 655607 w 1716656"/>
                <a:gd name="connsiteY41" fmla="*/ 1588829 h 1614709"/>
                <a:gd name="connsiteX0" fmla="*/ 612475 w 1716656"/>
                <a:gd name="connsiteY0" fmla="*/ 1614709 h 1614709"/>
                <a:gd name="connsiteX1" fmla="*/ 691518 w 1716656"/>
                <a:gd name="connsiteY1" fmla="*/ 1513022 h 1614709"/>
                <a:gd name="connsiteX2" fmla="*/ 1320644 w 1716656"/>
                <a:gd name="connsiteY2" fmla="*/ 1435384 h 1614709"/>
                <a:gd name="connsiteX3" fmla="*/ 1058480 w 1716656"/>
                <a:gd name="connsiteY3" fmla="*/ 1298024 h 1614709"/>
                <a:gd name="connsiteX4" fmla="*/ 1118424 w 1716656"/>
                <a:gd name="connsiteY4" fmla="*/ 1261810 h 1614709"/>
                <a:gd name="connsiteX5" fmla="*/ 1132908 w 1716656"/>
                <a:gd name="connsiteY5" fmla="*/ 1201695 h 1614709"/>
                <a:gd name="connsiteX6" fmla="*/ 1086928 w 1716656"/>
                <a:gd name="connsiteY6" fmla="*/ 1140256 h 1614709"/>
                <a:gd name="connsiteX7" fmla="*/ 1130060 w 1716656"/>
                <a:gd name="connsiteY7" fmla="*/ 1019486 h 1614709"/>
                <a:gd name="connsiteX8" fmla="*/ 1292157 w 1716656"/>
                <a:gd name="connsiteY8" fmla="*/ 933222 h 1614709"/>
                <a:gd name="connsiteX9" fmla="*/ 1293962 w 1716656"/>
                <a:gd name="connsiteY9" fmla="*/ 786573 h 1614709"/>
                <a:gd name="connsiteX10" fmla="*/ 1457864 w 1716656"/>
                <a:gd name="connsiteY10" fmla="*/ 708935 h 1614709"/>
                <a:gd name="connsiteX11" fmla="*/ 1613139 w 1716656"/>
                <a:gd name="connsiteY11" fmla="*/ 631297 h 1614709"/>
                <a:gd name="connsiteX12" fmla="*/ 1716656 w 1716656"/>
                <a:gd name="connsiteY12" fmla="*/ 562286 h 1614709"/>
                <a:gd name="connsiteX13" fmla="*/ 1659481 w 1716656"/>
                <a:gd name="connsiteY13" fmla="*/ 563463 h 1614709"/>
                <a:gd name="connsiteX14" fmla="*/ 1552755 w 1716656"/>
                <a:gd name="connsiteY14" fmla="*/ 476022 h 1614709"/>
                <a:gd name="connsiteX15" fmla="*/ 1447231 w 1716656"/>
                <a:gd name="connsiteY15" fmla="*/ 486087 h 1614709"/>
                <a:gd name="connsiteX16" fmla="*/ 1242204 w 1716656"/>
                <a:gd name="connsiteY16" fmla="*/ 467395 h 1614709"/>
                <a:gd name="connsiteX17" fmla="*/ 1155939 w 1716656"/>
                <a:gd name="connsiteY17" fmla="*/ 553660 h 1614709"/>
                <a:gd name="connsiteX18" fmla="*/ 1086928 w 1716656"/>
                <a:gd name="connsiteY18" fmla="*/ 631297 h 1614709"/>
                <a:gd name="connsiteX19" fmla="*/ 947100 w 1716656"/>
                <a:gd name="connsiteY19" fmla="*/ 674822 h 1614709"/>
                <a:gd name="connsiteX20" fmla="*/ 802256 w 1716656"/>
                <a:gd name="connsiteY20" fmla="*/ 743441 h 1614709"/>
                <a:gd name="connsiteX21" fmla="*/ 741872 w 1716656"/>
                <a:gd name="connsiteY21" fmla="*/ 501901 h 1614709"/>
                <a:gd name="connsiteX22" fmla="*/ 750498 w 1716656"/>
                <a:gd name="connsiteY22" fmla="*/ 363878 h 1614709"/>
                <a:gd name="connsiteX23" fmla="*/ 724619 w 1716656"/>
                <a:gd name="connsiteY23" fmla="*/ 303494 h 1614709"/>
                <a:gd name="connsiteX24" fmla="*/ 638957 w 1716656"/>
                <a:gd name="connsiteY24" fmla="*/ 165994 h 1614709"/>
                <a:gd name="connsiteX25" fmla="*/ 164704 w 1716656"/>
                <a:gd name="connsiteY25" fmla="*/ 0 h 1614709"/>
                <a:gd name="connsiteX26" fmla="*/ 414068 w 1716656"/>
                <a:gd name="connsiteY26" fmla="*/ 251735 h 1614709"/>
                <a:gd name="connsiteX27" fmla="*/ 448573 w 1716656"/>
                <a:gd name="connsiteY27" fmla="*/ 527780 h 1614709"/>
                <a:gd name="connsiteX28" fmla="*/ 550886 w 1716656"/>
                <a:gd name="connsiteY28" fmla="*/ 734553 h 1614709"/>
                <a:gd name="connsiteX29" fmla="*/ 704959 w 1716656"/>
                <a:gd name="connsiteY29" fmla="*/ 968905 h 1614709"/>
                <a:gd name="connsiteX30" fmla="*/ 534838 w 1716656"/>
                <a:gd name="connsiteY30" fmla="*/ 976354 h 1614709"/>
                <a:gd name="connsiteX31" fmla="*/ 556103 w 1716656"/>
                <a:gd name="connsiteY31" fmla="*/ 1055168 h 1614709"/>
                <a:gd name="connsiteX32" fmla="*/ 370936 w 1716656"/>
                <a:gd name="connsiteY32" fmla="*/ 1123657 h 1614709"/>
                <a:gd name="connsiteX33" fmla="*/ 230304 w 1716656"/>
                <a:gd name="connsiteY33" fmla="*/ 1209267 h 1614709"/>
                <a:gd name="connsiteX34" fmla="*/ 178546 w 1716656"/>
                <a:gd name="connsiteY34" fmla="*/ 1287298 h 1614709"/>
                <a:gd name="connsiteX35" fmla="*/ 34506 w 1716656"/>
                <a:gd name="connsiteY35" fmla="*/ 1347290 h 1614709"/>
                <a:gd name="connsiteX36" fmla="*/ 0 w 1716656"/>
                <a:gd name="connsiteY36" fmla="*/ 1373169 h 1614709"/>
                <a:gd name="connsiteX37" fmla="*/ 90917 w 1716656"/>
                <a:gd name="connsiteY37" fmla="*/ 1420625 h 1614709"/>
                <a:gd name="connsiteX38" fmla="*/ 112143 w 1716656"/>
                <a:gd name="connsiteY38" fmla="*/ 1468060 h 1614709"/>
                <a:gd name="connsiteX39" fmla="*/ 258792 w 1716656"/>
                <a:gd name="connsiteY39" fmla="*/ 1562950 h 1614709"/>
                <a:gd name="connsiteX40" fmla="*/ 491706 w 1716656"/>
                <a:gd name="connsiteY40" fmla="*/ 1588829 h 1614709"/>
                <a:gd name="connsiteX41" fmla="*/ 655607 w 1716656"/>
                <a:gd name="connsiteY41" fmla="*/ 1588829 h 1614709"/>
                <a:gd name="connsiteX0" fmla="*/ 612475 w 1716656"/>
                <a:gd name="connsiteY0" fmla="*/ 1614709 h 1670652"/>
                <a:gd name="connsiteX1" fmla="*/ 861639 w 1716656"/>
                <a:gd name="connsiteY1" fmla="*/ 1670652 h 1670652"/>
                <a:gd name="connsiteX2" fmla="*/ 1320644 w 1716656"/>
                <a:gd name="connsiteY2" fmla="*/ 1435384 h 1670652"/>
                <a:gd name="connsiteX3" fmla="*/ 1058480 w 1716656"/>
                <a:gd name="connsiteY3" fmla="*/ 1298024 h 1670652"/>
                <a:gd name="connsiteX4" fmla="*/ 1118424 w 1716656"/>
                <a:gd name="connsiteY4" fmla="*/ 1261810 h 1670652"/>
                <a:gd name="connsiteX5" fmla="*/ 1132908 w 1716656"/>
                <a:gd name="connsiteY5" fmla="*/ 1201695 h 1670652"/>
                <a:gd name="connsiteX6" fmla="*/ 1086928 w 1716656"/>
                <a:gd name="connsiteY6" fmla="*/ 1140256 h 1670652"/>
                <a:gd name="connsiteX7" fmla="*/ 1130060 w 1716656"/>
                <a:gd name="connsiteY7" fmla="*/ 1019486 h 1670652"/>
                <a:gd name="connsiteX8" fmla="*/ 1292157 w 1716656"/>
                <a:gd name="connsiteY8" fmla="*/ 933222 h 1670652"/>
                <a:gd name="connsiteX9" fmla="*/ 1293962 w 1716656"/>
                <a:gd name="connsiteY9" fmla="*/ 786573 h 1670652"/>
                <a:gd name="connsiteX10" fmla="*/ 1457864 w 1716656"/>
                <a:gd name="connsiteY10" fmla="*/ 708935 h 1670652"/>
                <a:gd name="connsiteX11" fmla="*/ 1613139 w 1716656"/>
                <a:gd name="connsiteY11" fmla="*/ 631297 h 1670652"/>
                <a:gd name="connsiteX12" fmla="*/ 1716656 w 1716656"/>
                <a:gd name="connsiteY12" fmla="*/ 562286 h 1670652"/>
                <a:gd name="connsiteX13" fmla="*/ 1659481 w 1716656"/>
                <a:gd name="connsiteY13" fmla="*/ 563463 h 1670652"/>
                <a:gd name="connsiteX14" fmla="*/ 1552755 w 1716656"/>
                <a:gd name="connsiteY14" fmla="*/ 476022 h 1670652"/>
                <a:gd name="connsiteX15" fmla="*/ 1447231 w 1716656"/>
                <a:gd name="connsiteY15" fmla="*/ 486087 h 1670652"/>
                <a:gd name="connsiteX16" fmla="*/ 1242204 w 1716656"/>
                <a:gd name="connsiteY16" fmla="*/ 467395 h 1670652"/>
                <a:gd name="connsiteX17" fmla="*/ 1155939 w 1716656"/>
                <a:gd name="connsiteY17" fmla="*/ 553660 h 1670652"/>
                <a:gd name="connsiteX18" fmla="*/ 1086928 w 1716656"/>
                <a:gd name="connsiteY18" fmla="*/ 631297 h 1670652"/>
                <a:gd name="connsiteX19" fmla="*/ 947100 w 1716656"/>
                <a:gd name="connsiteY19" fmla="*/ 674822 h 1670652"/>
                <a:gd name="connsiteX20" fmla="*/ 802256 w 1716656"/>
                <a:gd name="connsiteY20" fmla="*/ 743441 h 1670652"/>
                <a:gd name="connsiteX21" fmla="*/ 741872 w 1716656"/>
                <a:gd name="connsiteY21" fmla="*/ 501901 h 1670652"/>
                <a:gd name="connsiteX22" fmla="*/ 750498 w 1716656"/>
                <a:gd name="connsiteY22" fmla="*/ 363878 h 1670652"/>
                <a:gd name="connsiteX23" fmla="*/ 724619 w 1716656"/>
                <a:gd name="connsiteY23" fmla="*/ 303494 h 1670652"/>
                <a:gd name="connsiteX24" fmla="*/ 638957 w 1716656"/>
                <a:gd name="connsiteY24" fmla="*/ 165994 h 1670652"/>
                <a:gd name="connsiteX25" fmla="*/ 164704 w 1716656"/>
                <a:gd name="connsiteY25" fmla="*/ 0 h 1670652"/>
                <a:gd name="connsiteX26" fmla="*/ 414068 w 1716656"/>
                <a:gd name="connsiteY26" fmla="*/ 251735 h 1670652"/>
                <a:gd name="connsiteX27" fmla="*/ 448573 w 1716656"/>
                <a:gd name="connsiteY27" fmla="*/ 527780 h 1670652"/>
                <a:gd name="connsiteX28" fmla="*/ 550886 w 1716656"/>
                <a:gd name="connsiteY28" fmla="*/ 734553 h 1670652"/>
                <a:gd name="connsiteX29" fmla="*/ 704959 w 1716656"/>
                <a:gd name="connsiteY29" fmla="*/ 968905 h 1670652"/>
                <a:gd name="connsiteX30" fmla="*/ 534838 w 1716656"/>
                <a:gd name="connsiteY30" fmla="*/ 976354 h 1670652"/>
                <a:gd name="connsiteX31" fmla="*/ 556103 w 1716656"/>
                <a:gd name="connsiteY31" fmla="*/ 1055168 h 1670652"/>
                <a:gd name="connsiteX32" fmla="*/ 370936 w 1716656"/>
                <a:gd name="connsiteY32" fmla="*/ 1123657 h 1670652"/>
                <a:gd name="connsiteX33" fmla="*/ 230304 w 1716656"/>
                <a:gd name="connsiteY33" fmla="*/ 1209267 h 1670652"/>
                <a:gd name="connsiteX34" fmla="*/ 178546 w 1716656"/>
                <a:gd name="connsiteY34" fmla="*/ 1287298 h 1670652"/>
                <a:gd name="connsiteX35" fmla="*/ 34506 w 1716656"/>
                <a:gd name="connsiteY35" fmla="*/ 1347290 h 1670652"/>
                <a:gd name="connsiteX36" fmla="*/ 0 w 1716656"/>
                <a:gd name="connsiteY36" fmla="*/ 1373169 h 1670652"/>
                <a:gd name="connsiteX37" fmla="*/ 90917 w 1716656"/>
                <a:gd name="connsiteY37" fmla="*/ 1420625 h 1670652"/>
                <a:gd name="connsiteX38" fmla="*/ 112143 w 1716656"/>
                <a:gd name="connsiteY38" fmla="*/ 1468060 h 1670652"/>
                <a:gd name="connsiteX39" fmla="*/ 258792 w 1716656"/>
                <a:gd name="connsiteY39" fmla="*/ 1562950 h 1670652"/>
                <a:gd name="connsiteX40" fmla="*/ 491706 w 1716656"/>
                <a:gd name="connsiteY40" fmla="*/ 1588829 h 1670652"/>
                <a:gd name="connsiteX41" fmla="*/ 655607 w 1716656"/>
                <a:gd name="connsiteY41" fmla="*/ 1588829 h 1670652"/>
                <a:gd name="connsiteX0" fmla="*/ 612475 w 1716656"/>
                <a:gd name="connsiteY0" fmla="*/ 1614709 h 1670652"/>
                <a:gd name="connsiteX1" fmla="*/ 861639 w 1716656"/>
                <a:gd name="connsiteY1" fmla="*/ 1670652 h 1670652"/>
                <a:gd name="connsiteX2" fmla="*/ 1320644 w 1716656"/>
                <a:gd name="connsiteY2" fmla="*/ 1435384 h 1670652"/>
                <a:gd name="connsiteX3" fmla="*/ 1058480 w 1716656"/>
                <a:gd name="connsiteY3" fmla="*/ 1298024 h 1670652"/>
                <a:gd name="connsiteX4" fmla="*/ 1118424 w 1716656"/>
                <a:gd name="connsiteY4" fmla="*/ 1261810 h 1670652"/>
                <a:gd name="connsiteX5" fmla="*/ 1132908 w 1716656"/>
                <a:gd name="connsiteY5" fmla="*/ 1201695 h 1670652"/>
                <a:gd name="connsiteX6" fmla="*/ 1086928 w 1716656"/>
                <a:gd name="connsiteY6" fmla="*/ 1140256 h 1670652"/>
                <a:gd name="connsiteX7" fmla="*/ 1130060 w 1716656"/>
                <a:gd name="connsiteY7" fmla="*/ 1019486 h 1670652"/>
                <a:gd name="connsiteX8" fmla="*/ 1292157 w 1716656"/>
                <a:gd name="connsiteY8" fmla="*/ 933222 h 1670652"/>
                <a:gd name="connsiteX9" fmla="*/ 1293962 w 1716656"/>
                <a:gd name="connsiteY9" fmla="*/ 786573 h 1670652"/>
                <a:gd name="connsiteX10" fmla="*/ 1457864 w 1716656"/>
                <a:gd name="connsiteY10" fmla="*/ 708935 h 1670652"/>
                <a:gd name="connsiteX11" fmla="*/ 1613139 w 1716656"/>
                <a:gd name="connsiteY11" fmla="*/ 631297 h 1670652"/>
                <a:gd name="connsiteX12" fmla="*/ 1716656 w 1716656"/>
                <a:gd name="connsiteY12" fmla="*/ 562286 h 1670652"/>
                <a:gd name="connsiteX13" fmla="*/ 1659481 w 1716656"/>
                <a:gd name="connsiteY13" fmla="*/ 563463 h 1670652"/>
                <a:gd name="connsiteX14" fmla="*/ 1552755 w 1716656"/>
                <a:gd name="connsiteY14" fmla="*/ 476022 h 1670652"/>
                <a:gd name="connsiteX15" fmla="*/ 1447231 w 1716656"/>
                <a:gd name="connsiteY15" fmla="*/ 486087 h 1670652"/>
                <a:gd name="connsiteX16" fmla="*/ 1242204 w 1716656"/>
                <a:gd name="connsiteY16" fmla="*/ 467395 h 1670652"/>
                <a:gd name="connsiteX17" fmla="*/ 1155939 w 1716656"/>
                <a:gd name="connsiteY17" fmla="*/ 553660 h 1670652"/>
                <a:gd name="connsiteX18" fmla="*/ 1086928 w 1716656"/>
                <a:gd name="connsiteY18" fmla="*/ 631297 h 1670652"/>
                <a:gd name="connsiteX19" fmla="*/ 947100 w 1716656"/>
                <a:gd name="connsiteY19" fmla="*/ 674822 h 1670652"/>
                <a:gd name="connsiteX20" fmla="*/ 802256 w 1716656"/>
                <a:gd name="connsiteY20" fmla="*/ 743441 h 1670652"/>
                <a:gd name="connsiteX21" fmla="*/ 741872 w 1716656"/>
                <a:gd name="connsiteY21" fmla="*/ 501901 h 1670652"/>
                <a:gd name="connsiteX22" fmla="*/ 750498 w 1716656"/>
                <a:gd name="connsiteY22" fmla="*/ 363878 h 1670652"/>
                <a:gd name="connsiteX23" fmla="*/ 724619 w 1716656"/>
                <a:gd name="connsiteY23" fmla="*/ 303494 h 1670652"/>
                <a:gd name="connsiteX24" fmla="*/ 638957 w 1716656"/>
                <a:gd name="connsiteY24" fmla="*/ 165994 h 1670652"/>
                <a:gd name="connsiteX25" fmla="*/ 164704 w 1716656"/>
                <a:gd name="connsiteY25" fmla="*/ 0 h 1670652"/>
                <a:gd name="connsiteX26" fmla="*/ 414068 w 1716656"/>
                <a:gd name="connsiteY26" fmla="*/ 251735 h 1670652"/>
                <a:gd name="connsiteX27" fmla="*/ 448573 w 1716656"/>
                <a:gd name="connsiteY27" fmla="*/ 527780 h 1670652"/>
                <a:gd name="connsiteX28" fmla="*/ 550886 w 1716656"/>
                <a:gd name="connsiteY28" fmla="*/ 734553 h 1670652"/>
                <a:gd name="connsiteX29" fmla="*/ 704959 w 1716656"/>
                <a:gd name="connsiteY29" fmla="*/ 968905 h 1670652"/>
                <a:gd name="connsiteX30" fmla="*/ 534838 w 1716656"/>
                <a:gd name="connsiteY30" fmla="*/ 976354 h 1670652"/>
                <a:gd name="connsiteX31" fmla="*/ 556103 w 1716656"/>
                <a:gd name="connsiteY31" fmla="*/ 1055168 h 1670652"/>
                <a:gd name="connsiteX32" fmla="*/ 370936 w 1716656"/>
                <a:gd name="connsiteY32" fmla="*/ 1123657 h 1670652"/>
                <a:gd name="connsiteX33" fmla="*/ 230304 w 1716656"/>
                <a:gd name="connsiteY33" fmla="*/ 1209267 h 1670652"/>
                <a:gd name="connsiteX34" fmla="*/ 178546 w 1716656"/>
                <a:gd name="connsiteY34" fmla="*/ 1287298 h 1670652"/>
                <a:gd name="connsiteX35" fmla="*/ 34506 w 1716656"/>
                <a:gd name="connsiteY35" fmla="*/ 1347290 h 1670652"/>
                <a:gd name="connsiteX36" fmla="*/ 0 w 1716656"/>
                <a:gd name="connsiteY36" fmla="*/ 1373169 h 1670652"/>
                <a:gd name="connsiteX37" fmla="*/ 90917 w 1716656"/>
                <a:gd name="connsiteY37" fmla="*/ 1420625 h 1670652"/>
                <a:gd name="connsiteX38" fmla="*/ 112143 w 1716656"/>
                <a:gd name="connsiteY38" fmla="*/ 1468060 h 1670652"/>
                <a:gd name="connsiteX39" fmla="*/ 258792 w 1716656"/>
                <a:gd name="connsiteY39" fmla="*/ 1562950 h 1670652"/>
                <a:gd name="connsiteX40" fmla="*/ 491706 w 1716656"/>
                <a:gd name="connsiteY40" fmla="*/ 1588829 h 1670652"/>
                <a:gd name="connsiteX41" fmla="*/ 655607 w 1716656"/>
                <a:gd name="connsiteY41" fmla="*/ 1632615 h 1670652"/>
                <a:gd name="connsiteX0" fmla="*/ 697536 w 1801717"/>
                <a:gd name="connsiteY0" fmla="*/ 1614709 h 1670652"/>
                <a:gd name="connsiteX1" fmla="*/ 946700 w 1801717"/>
                <a:gd name="connsiteY1" fmla="*/ 1670652 h 1670652"/>
                <a:gd name="connsiteX2" fmla="*/ 1405705 w 1801717"/>
                <a:gd name="connsiteY2" fmla="*/ 1435384 h 1670652"/>
                <a:gd name="connsiteX3" fmla="*/ 1143541 w 1801717"/>
                <a:gd name="connsiteY3" fmla="*/ 1298024 h 1670652"/>
                <a:gd name="connsiteX4" fmla="*/ 1203485 w 1801717"/>
                <a:gd name="connsiteY4" fmla="*/ 1261810 h 1670652"/>
                <a:gd name="connsiteX5" fmla="*/ 1217969 w 1801717"/>
                <a:gd name="connsiteY5" fmla="*/ 1201695 h 1670652"/>
                <a:gd name="connsiteX6" fmla="*/ 1171989 w 1801717"/>
                <a:gd name="connsiteY6" fmla="*/ 1140256 h 1670652"/>
                <a:gd name="connsiteX7" fmla="*/ 1215121 w 1801717"/>
                <a:gd name="connsiteY7" fmla="*/ 1019486 h 1670652"/>
                <a:gd name="connsiteX8" fmla="*/ 1377218 w 1801717"/>
                <a:gd name="connsiteY8" fmla="*/ 933222 h 1670652"/>
                <a:gd name="connsiteX9" fmla="*/ 1379023 w 1801717"/>
                <a:gd name="connsiteY9" fmla="*/ 786573 h 1670652"/>
                <a:gd name="connsiteX10" fmla="*/ 1542925 w 1801717"/>
                <a:gd name="connsiteY10" fmla="*/ 708935 h 1670652"/>
                <a:gd name="connsiteX11" fmla="*/ 1698200 w 1801717"/>
                <a:gd name="connsiteY11" fmla="*/ 631297 h 1670652"/>
                <a:gd name="connsiteX12" fmla="*/ 1801717 w 1801717"/>
                <a:gd name="connsiteY12" fmla="*/ 562286 h 1670652"/>
                <a:gd name="connsiteX13" fmla="*/ 1744542 w 1801717"/>
                <a:gd name="connsiteY13" fmla="*/ 563463 h 1670652"/>
                <a:gd name="connsiteX14" fmla="*/ 1637816 w 1801717"/>
                <a:gd name="connsiteY14" fmla="*/ 476022 h 1670652"/>
                <a:gd name="connsiteX15" fmla="*/ 1532292 w 1801717"/>
                <a:gd name="connsiteY15" fmla="*/ 486087 h 1670652"/>
                <a:gd name="connsiteX16" fmla="*/ 1327265 w 1801717"/>
                <a:gd name="connsiteY16" fmla="*/ 467395 h 1670652"/>
                <a:gd name="connsiteX17" fmla="*/ 1241000 w 1801717"/>
                <a:gd name="connsiteY17" fmla="*/ 553660 h 1670652"/>
                <a:gd name="connsiteX18" fmla="*/ 1171989 w 1801717"/>
                <a:gd name="connsiteY18" fmla="*/ 631297 h 1670652"/>
                <a:gd name="connsiteX19" fmla="*/ 1032161 w 1801717"/>
                <a:gd name="connsiteY19" fmla="*/ 674822 h 1670652"/>
                <a:gd name="connsiteX20" fmla="*/ 887317 w 1801717"/>
                <a:gd name="connsiteY20" fmla="*/ 743441 h 1670652"/>
                <a:gd name="connsiteX21" fmla="*/ 826933 w 1801717"/>
                <a:gd name="connsiteY21" fmla="*/ 501901 h 1670652"/>
                <a:gd name="connsiteX22" fmla="*/ 835559 w 1801717"/>
                <a:gd name="connsiteY22" fmla="*/ 363878 h 1670652"/>
                <a:gd name="connsiteX23" fmla="*/ 809680 w 1801717"/>
                <a:gd name="connsiteY23" fmla="*/ 303494 h 1670652"/>
                <a:gd name="connsiteX24" fmla="*/ 724018 w 1801717"/>
                <a:gd name="connsiteY24" fmla="*/ 165994 h 1670652"/>
                <a:gd name="connsiteX25" fmla="*/ 249765 w 1801717"/>
                <a:gd name="connsiteY25" fmla="*/ 0 h 1670652"/>
                <a:gd name="connsiteX26" fmla="*/ 499129 w 1801717"/>
                <a:gd name="connsiteY26" fmla="*/ 251735 h 1670652"/>
                <a:gd name="connsiteX27" fmla="*/ 533634 w 1801717"/>
                <a:gd name="connsiteY27" fmla="*/ 527780 h 1670652"/>
                <a:gd name="connsiteX28" fmla="*/ 635947 w 1801717"/>
                <a:gd name="connsiteY28" fmla="*/ 734553 h 1670652"/>
                <a:gd name="connsiteX29" fmla="*/ 790020 w 1801717"/>
                <a:gd name="connsiteY29" fmla="*/ 968905 h 1670652"/>
                <a:gd name="connsiteX30" fmla="*/ 619899 w 1801717"/>
                <a:gd name="connsiteY30" fmla="*/ 976354 h 1670652"/>
                <a:gd name="connsiteX31" fmla="*/ 641164 w 1801717"/>
                <a:gd name="connsiteY31" fmla="*/ 1055168 h 1670652"/>
                <a:gd name="connsiteX32" fmla="*/ 455997 w 1801717"/>
                <a:gd name="connsiteY32" fmla="*/ 1123657 h 1670652"/>
                <a:gd name="connsiteX33" fmla="*/ 315365 w 1801717"/>
                <a:gd name="connsiteY33" fmla="*/ 1209267 h 1670652"/>
                <a:gd name="connsiteX34" fmla="*/ 263607 w 1801717"/>
                <a:gd name="connsiteY34" fmla="*/ 1287298 h 1670652"/>
                <a:gd name="connsiteX35" fmla="*/ 119567 w 1801717"/>
                <a:gd name="connsiteY35" fmla="*/ 1347290 h 1670652"/>
                <a:gd name="connsiteX36" fmla="*/ 0 w 1801717"/>
                <a:gd name="connsiteY36" fmla="*/ 1416954 h 1670652"/>
                <a:gd name="connsiteX37" fmla="*/ 175978 w 1801717"/>
                <a:gd name="connsiteY37" fmla="*/ 1420625 h 1670652"/>
                <a:gd name="connsiteX38" fmla="*/ 197204 w 1801717"/>
                <a:gd name="connsiteY38" fmla="*/ 1468060 h 1670652"/>
                <a:gd name="connsiteX39" fmla="*/ 343853 w 1801717"/>
                <a:gd name="connsiteY39" fmla="*/ 1562950 h 1670652"/>
                <a:gd name="connsiteX40" fmla="*/ 576767 w 1801717"/>
                <a:gd name="connsiteY40" fmla="*/ 1588829 h 1670652"/>
                <a:gd name="connsiteX41" fmla="*/ 740668 w 1801717"/>
                <a:gd name="connsiteY41" fmla="*/ 1632615 h 1670652"/>
                <a:gd name="connsiteX0" fmla="*/ 697536 w 1801717"/>
                <a:gd name="connsiteY0" fmla="*/ 1614709 h 1670652"/>
                <a:gd name="connsiteX1" fmla="*/ 946700 w 1801717"/>
                <a:gd name="connsiteY1" fmla="*/ 1670652 h 1670652"/>
                <a:gd name="connsiteX2" fmla="*/ 1405705 w 1801717"/>
                <a:gd name="connsiteY2" fmla="*/ 1435384 h 1670652"/>
                <a:gd name="connsiteX3" fmla="*/ 1143541 w 1801717"/>
                <a:gd name="connsiteY3" fmla="*/ 1298024 h 1670652"/>
                <a:gd name="connsiteX4" fmla="*/ 1203485 w 1801717"/>
                <a:gd name="connsiteY4" fmla="*/ 1261810 h 1670652"/>
                <a:gd name="connsiteX5" fmla="*/ 1217969 w 1801717"/>
                <a:gd name="connsiteY5" fmla="*/ 1201695 h 1670652"/>
                <a:gd name="connsiteX6" fmla="*/ 1171989 w 1801717"/>
                <a:gd name="connsiteY6" fmla="*/ 1140256 h 1670652"/>
                <a:gd name="connsiteX7" fmla="*/ 1215121 w 1801717"/>
                <a:gd name="connsiteY7" fmla="*/ 1019486 h 1670652"/>
                <a:gd name="connsiteX8" fmla="*/ 1377218 w 1801717"/>
                <a:gd name="connsiteY8" fmla="*/ 933222 h 1670652"/>
                <a:gd name="connsiteX9" fmla="*/ 1379023 w 1801717"/>
                <a:gd name="connsiteY9" fmla="*/ 786573 h 1670652"/>
                <a:gd name="connsiteX10" fmla="*/ 1542925 w 1801717"/>
                <a:gd name="connsiteY10" fmla="*/ 708935 h 1670652"/>
                <a:gd name="connsiteX11" fmla="*/ 1698200 w 1801717"/>
                <a:gd name="connsiteY11" fmla="*/ 631297 h 1670652"/>
                <a:gd name="connsiteX12" fmla="*/ 1801717 w 1801717"/>
                <a:gd name="connsiteY12" fmla="*/ 562286 h 1670652"/>
                <a:gd name="connsiteX13" fmla="*/ 1744542 w 1801717"/>
                <a:gd name="connsiteY13" fmla="*/ 563463 h 1670652"/>
                <a:gd name="connsiteX14" fmla="*/ 1637816 w 1801717"/>
                <a:gd name="connsiteY14" fmla="*/ 476022 h 1670652"/>
                <a:gd name="connsiteX15" fmla="*/ 1532292 w 1801717"/>
                <a:gd name="connsiteY15" fmla="*/ 486087 h 1670652"/>
                <a:gd name="connsiteX16" fmla="*/ 1327265 w 1801717"/>
                <a:gd name="connsiteY16" fmla="*/ 467395 h 1670652"/>
                <a:gd name="connsiteX17" fmla="*/ 1241000 w 1801717"/>
                <a:gd name="connsiteY17" fmla="*/ 553660 h 1670652"/>
                <a:gd name="connsiteX18" fmla="*/ 1171989 w 1801717"/>
                <a:gd name="connsiteY18" fmla="*/ 631297 h 1670652"/>
                <a:gd name="connsiteX19" fmla="*/ 1032161 w 1801717"/>
                <a:gd name="connsiteY19" fmla="*/ 674822 h 1670652"/>
                <a:gd name="connsiteX20" fmla="*/ 887317 w 1801717"/>
                <a:gd name="connsiteY20" fmla="*/ 743441 h 1670652"/>
                <a:gd name="connsiteX21" fmla="*/ 826933 w 1801717"/>
                <a:gd name="connsiteY21" fmla="*/ 501901 h 1670652"/>
                <a:gd name="connsiteX22" fmla="*/ 835559 w 1801717"/>
                <a:gd name="connsiteY22" fmla="*/ 363878 h 1670652"/>
                <a:gd name="connsiteX23" fmla="*/ 809680 w 1801717"/>
                <a:gd name="connsiteY23" fmla="*/ 303494 h 1670652"/>
                <a:gd name="connsiteX24" fmla="*/ 724018 w 1801717"/>
                <a:gd name="connsiteY24" fmla="*/ 165994 h 1670652"/>
                <a:gd name="connsiteX25" fmla="*/ 249765 w 1801717"/>
                <a:gd name="connsiteY25" fmla="*/ 0 h 1670652"/>
                <a:gd name="connsiteX26" fmla="*/ 499129 w 1801717"/>
                <a:gd name="connsiteY26" fmla="*/ 251735 h 1670652"/>
                <a:gd name="connsiteX27" fmla="*/ 533634 w 1801717"/>
                <a:gd name="connsiteY27" fmla="*/ 527780 h 1670652"/>
                <a:gd name="connsiteX28" fmla="*/ 635947 w 1801717"/>
                <a:gd name="connsiteY28" fmla="*/ 734553 h 1670652"/>
                <a:gd name="connsiteX29" fmla="*/ 790020 w 1801717"/>
                <a:gd name="connsiteY29" fmla="*/ 968905 h 1670652"/>
                <a:gd name="connsiteX30" fmla="*/ 619899 w 1801717"/>
                <a:gd name="connsiteY30" fmla="*/ 976354 h 1670652"/>
                <a:gd name="connsiteX31" fmla="*/ 641164 w 1801717"/>
                <a:gd name="connsiteY31" fmla="*/ 1055168 h 1670652"/>
                <a:gd name="connsiteX32" fmla="*/ 455997 w 1801717"/>
                <a:gd name="connsiteY32" fmla="*/ 1123657 h 1670652"/>
                <a:gd name="connsiteX33" fmla="*/ 315365 w 1801717"/>
                <a:gd name="connsiteY33" fmla="*/ 1209267 h 1670652"/>
                <a:gd name="connsiteX34" fmla="*/ 263607 w 1801717"/>
                <a:gd name="connsiteY34" fmla="*/ 1287298 h 1670652"/>
                <a:gd name="connsiteX35" fmla="*/ 13242 w 1801717"/>
                <a:gd name="connsiteY35" fmla="*/ 1338532 h 1670652"/>
                <a:gd name="connsiteX36" fmla="*/ 0 w 1801717"/>
                <a:gd name="connsiteY36" fmla="*/ 1416954 h 1670652"/>
                <a:gd name="connsiteX37" fmla="*/ 175978 w 1801717"/>
                <a:gd name="connsiteY37" fmla="*/ 1420625 h 1670652"/>
                <a:gd name="connsiteX38" fmla="*/ 197204 w 1801717"/>
                <a:gd name="connsiteY38" fmla="*/ 1468060 h 1670652"/>
                <a:gd name="connsiteX39" fmla="*/ 343853 w 1801717"/>
                <a:gd name="connsiteY39" fmla="*/ 1562950 h 1670652"/>
                <a:gd name="connsiteX40" fmla="*/ 576767 w 1801717"/>
                <a:gd name="connsiteY40" fmla="*/ 1588829 h 1670652"/>
                <a:gd name="connsiteX41" fmla="*/ 740668 w 1801717"/>
                <a:gd name="connsiteY41" fmla="*/ 1632615 h 1670652"/>
                <a:gd name="connsiteX0" fmla="*/ 702310 w 1806491"/>
                <a:gd name="connsiteY0" fmla="*/ 1614709 h 1670652"/>
                <a:gd name="connsiteX1" fmla="*/ 951474 w 1806491"/>
                <a:gd name="connsiteY1" fmla="*/ 1670652 h 1670652"/>
                <a:gd name="connsiteX2" fmla="*/ 1410479 w 1806491"/>
                <a:gd name="connsiteY2" fmla="*/ 1435384 h 1670652"/>
                <a:gd name="connsiteX3" fmla="*/ 1148315 w 1806491"/>
                <a:gd name="connsiteY3" fmla="*/ 1298024 h 1670652"/>
                <a:gd name="connsiteX4" fmla="*/ 1208259 w 1806491"/>
                <a:gd name="connsiteY4" fmla="*/ 1261810 h 1670652"/>
                <a:gd name="connsiteX5" fmla="*/ 1222743 w 1806491"/>
                <a:gd name="connsiteY5" fmla="*/ 1201695 h 1670652"/>
                <a:gd name="connsiteX6" fmla="*/ 1176763 w 1806491"/>
                <a:gd name="connsiteY6" fmla="*/ 1140256 h 1670652"/>
                <a:gd name="connsiteX7" fmla="*/ 1219895 w 1806491"/>
                <a:gd name="connsiteY7" fmla="*/ 1019486 h 1670652"/>
                <a:gd name="connsiteX8" fmla="*/ 1381992 w 1806491"/>
                <a:gd name="connsiteY8" fmla="*/ 933222 h 1670652"/>
                <a:gd name="connsiteX9" fmla="*/ 1383797 w 1806491"/>
                <a:gd name="connsiteY9" fmla="*/ 786573 h 1670652"/>
                <a:gd name="connsiteX10" fmla="*/ 1547699 w 1806491"/>
                <a:gd name="connsiteY10" fmla="*/ 708935 h 1670652"/>
                <a:gd name="connsiteX11" fmla="*/ 1702974 w 1806491"/>
                <a:gd name="connsiteY11" fmla="*/ 631297 h 1670652"/>
                <a:gd name="connsiteX12" fmla="*/ 1806491 w 1806491"/>
                <a:gd name="connsiteY12" fmla="*/ 562286 h 1670652"/>
                <a:gd name="connsiteX13" fmla="*/ 1749316 w 1806491"/>
                <a:gd name="connsiteY13" fmla="*/ 563463 h 1670652"/>
                <a:gd name="connsiteX14" fmla="*/ 1642590 w 1806491"/>
                <a:gd name="connsiteY14" fmla="*/ 476022 h 1670652"/>
                <a:gd name="connsiteX15" fmla="*/ 1537066 w 1806491"/>
                <a:gd name="connsiteY15" fmla="*/ 486087 h 1670652"/>
                <a:gd name="connsiteX16" fmla="*/ 1332039 w 1806491"/>
                <a:gd name="connsiteY16" fmla="*/ 467395 h 1670652"/>
                <a:gd name="connsiteX17" fmla="*/ 1245774 w 1806491"/>
                <a:gd name="connsiteY17" fmla="*/ 553660 h 1670652"/>
                <a:gd name="connsiteX18" fmla="*/ 1176763 w 1806491"/>
                <a:gd name="connsiteY18" fmla="*/ 631297 h 1670652"/>
                <a:gd name="connsiteX19" fmla="*/ 1036935 w 1806491"/>
                <a:gd name="connsiteY19" fmla="*/ 674822 h 1670652"/>
                <a:gd name="connsiteX20" fmla="*/ 892091 w 1806491"/>
                <a:gd name="connsiteY20" fmla="*/ 743441 h 1670652"/>
                <a:gd name="connsiteX21" fmla="*/ 831707 w 1806491"/>
                <a:gd name="connsiteY21" fmla="*/ 501901 h 1670652"/>
                <a:gd name="connsiteX22" fmla="*/ 840333 w 1806491"/>
                <a:gd name="connsiteY22" fmla="*/ 363878 h 1670652"/>
                <a:gd name="connsiteX23" fmla="*/ 814454 w 1806491"/>
                <a:gd name="connsiteY23" fmla="*/ 303494 h 1670652"/>
                <a:gd name="connsiteX24" fmla="*/ 728792 w 1806491"/>
                <a:gd name="connsiteY24" fmla="*/ 165994 h 1670652"/>
                <a:gd name="connsiteX25" fmla="*/ 254539 w 1806491"/>
                <a:gd name="connsiteY25" fmla="*/ 0 h 1670652"/>
                <a:gd name="connsiteX26" fmla="*/ 503903 w 1806491"/>
                <a:gd name="connsiteY26" fmla="*/ 251735 h 1670652"/>
                <a:gd name="connsiteX27" fmla="*/ 538408 w 1806491"/>
                <a:gd name="connsiteY27" fmla="*/ 527780 h 1670652"/>
                <a:gd name="connsiteX28" fmla="*/ 640721 w 1806491"/>
                <a:gd name="connsiteY28" fmla="*/ 734553 h 1670652"/>
                <a:gd name="connsiteX29" fmla="*/ 794794 w 1806491"/>
                <a:gd name="connsiteY29" fmla="*/ 968905 h 1670652"/>
                <a:gd name="connsiteX30" fmla="*/ 624673 w 1806491"/>
                <a:gd name="connsiteY30" fmla="*/ 976354 h 1670652"/>
                <a:gd name="connsiteX31" fmla="*/ 645938 w 1806491"/>
                <a:gd name="connsiteY31" fmla="*/ 1055168 h 1670652"/>
                <a:gd name="connsiteX32" fmla="*/ 460771 w 1806491"/>
                <a:gd name="connsiteY32" fmla="*/ 1123657 h 1670652"/>
                <a:gd name="connsiteX33" fmla="*/ 320139 w 1806491"/>
                <a:gd name="connsiteY33" fmla="*/ 1209267 h 1670652"/>
                <a:gd name="connsiteX34" fmla="*/ 268381 w 1806491"/>
                <a:gd name="connsiteY34" fmla="*/ 1287298 h 1670652"/>
                <a:gd name="connsiteX35" fmla="*/ 0 w 1806491"/>
                <a:gd name="connsiteY35" fmla="*/ 1271753 h 1670652"/>
                <a:gd name="connsiteX36" fmla="*/ 18016 w 1806491"/>
                <a:gd name="connsiteY36" fmla="*/ 1338532 h 1670652"/>
                <a:gd name="connsiteX37" fmla="*/ 4774 w 1806491"/>
                <a:gd name="connsiteY37" fmla="*/ 1416954 h 1670652"/>
                <a:gd name="connsiteX38" fmla="*/ 180752 w 1806491"/>
                <a:gd name="connsiteY38" fmla="*/ 1420625 h 1670652"/>
                <a:gd name="connsiteX39" fmla="*/ 201978 w 1806491"/>
                <a:gd name="connsiteY39" fmla="*/ 1468060 h 1670652"/>
                <a:gd name="connsiteX40" fmla="*/ 348627 w 1806491"/>
                <a:gd name="connsiteY40" fmla="*/ 1562950 h 1670652"/>
                <a:gd name="connsiteX41" fmla="*/ 581541 w 1806491"/>
                <a:gd name="connsiteY41" fmla="*/ 1588829 h 1670652"/>
                <a:gd name="connsiteX42" fmla="*/ 745442 w 1806491"/>
                <a:gd name="connsiteY42" fmla="*/ 1632615 h 1670652"/>
                <a:gd name="connsiteX0" fmla="*/ 702310 w 1806491"/>
                <a:gd name="connsiteY0" fmla="*/ 1614709 h 1632615"/>
                <a:gd name="connsiteX1" fmla="*/ 927679 w 1806491"/>
                <a:gd name="connsiteY1" fmla="*/ 1600660 h 1632615"/>
                <a:gd name="connsiteX2" fmla="*/ 1410479 w 1806491"/>
                <a:gd name="connsiteY2" fmla="*/ 1435384 h 1632615"/>
                <a:gd name="connsiteX3" fmla="*/ 1148315 w 1806491"/>
                <a:gd name="connsiteY3" fmla="*/ 1298024 h 1632615"/>
                <a:gd name="connsiteX4" fmla="*/ 1208259 w 1806491"/>
                <a:gd name="connsiteY4" fmla="*/ 1261810 h 1632615"/>
                <a:gd name="connsiteX5" fmla="*/ 1222743 w 1806491"/>
                <a:gd name="connsiteY5" fmla="*/ 1201695 h 1632615"/>
                <a:gd name="connsiteX6" fmla="*/ 1176763 w 1806491"/>
                <a:gd name="connsiteY6" fmla="*/ 1140256 h 1632615"/>
                <a:gd name="connsiteX7" fmla="*/ 1219895 w 1806491"/>
                <a:gd name="connsiteY7" fmla="*/ 1019486 h 1632615"/>
                <a:gd name="connsiteX8" fmla="*/ 1381992 w 1806491"/>
                <a:gd name="connsiteY8" fmla="*/ 933222 h 1632615"/>
                <a:gd name="connsiteX9" fmla="*/ 1383797 w 1806491"/>
                <a:gd name="connsiteY9" fmla="*/ 786573 h 1632615"/>
                <a:gd name="connsiteX10" fmla="*/ 1547699 w 1806491"/>
                <a:gd name="connsiteY10" fmla="*/ 708935 h 1632615"/>
                <a:gd name="connsiteX11" fmla="*/ 1702974 w 1806491"/>
                <a:gd name="connsiteY11" fmla="*/ 631297 h 1632615"/>
                <a:gd name="connsiteX12" fmla="*/ 1806491 w 1806491"/>
                <a:gd name="connsiteY12" fmla="*/ 562286 h 1632615"/>
                <a:gd name="connsiteX13" fmla="*/ 1749316 w 1806491"/>
                <a:gd name="connsiteY13" fmla="*/ 563463 h 1632615"/>
                <a:gd name="connsiteX14" fmla="*/ 1642590 w 1806491"/>
                <a:gd name="connsiteY14" fmla="*/ 476022 h 1632615"/>
                <a:gd name="connsiteX15" fmla="*/ 1537066 w 1806491"/>
                <a:gd name="connsiteY15" fmla="*/ 486087 h 1632615"/>
                <a:gd name="connsiteX16" fmla="*/ 1332039 w 1806491"/>
                <a:gd name="connsiteY16" fmla="*/ 467395 h 1632615"/>
                <a:gd name="connsiteX17" fmla="*/ 1245774 w 1806491"/>
                <a:gd name="connsiteY17" fmla="*/ 553660 h 1632615"/>
                <a:gd name="connsiteX18" fmla="*/ 1176763 w 1806491"/>
                <a:gd name="connsiteY18" fmla="*/ 631297 h 1632615"/>
                <a:gd name="connsiteX19" fmla="*/ 1036935 w 1806491"/>
                <a:gd name="connsiteY19" fmla="*/ 674822 h 1632615"/>
                <a:gd name="connsiteX20" fmla="*/ 892091 w 1806491"/>
                <a:gd name="connsiteY20" fmla="*/ 743441 h 1632615"/>
                <a:gd name="connsiteX21" fmla="*/ 831707 w 1806491"/>
                <a:gd name="connsiteY21" fmla="*/ 501901 h 1632615"/>
                <a:gd name="connsiteX22" fmla="*/ 840333 w 1806491"/>
                <a:gd name="connsiteY22" fmla="*/ 363878 h 1632615"/>
                <a:gd name="connsiteX23" fmla="*/ 814454 w 1806491"/>
                <a:gd name="connsiteY23" fmla="*/ 303494 h 1632615"/>
                <a:gd name="connsiteX24" fmla="*/ 728792 w 1806491"/>
                <a:gd name="connsiteY24" fmla="*/ 165994 h 1632615"/>
                <a:gd name="connsiteX25" fmla="*/ 254539 w 1806491"/>
                <a:gd name="connsiteY25" fmla="*/ 0 h 1632615"/>
                <a:gd name="connsiteX26" fmla="*/ 503903 w 1806491"/>
                <a:gd name="connsiteY26" fmla="*/ 251735 h 1632615"/>
                <a:gd name="connsiteX27" fmla="*/ 538408 w 1806491"/>
                <a:gd name="connsiteY27" fmla="*/ 527780 h 1632615"/>
                <a:gd name="connsiteX28" fmla="*/ 640721 w 1806491"/>
                <a:gd name="connsiteY28" fmla="*/ 734553 h 1632615"/>
                <a:gd name="connsiteX29" fmla="*/ 794794 w 1806491"/>
                <a:gd name="connsiteY29" fmla="*/ 968905 h 1632615"/>
                <a:gd name="connsiteX30" fmla="*/ 624673 w 1806491"/>
                <a:gd name="connsiteY30" fmla="*/ 976354 h 1632615"/>
                <a:gd name="connsiteX31" fmla="*/ 645938 w 1806491"/>
                <a:gd name="connsiteY31" fmla="*/ 1055168 h 1632615"/>
                <a:gd name="connsiteX32" fmla="*/ 460771 w 1806491"/>
                <a:gd name="connsiteY32" fmla="*/ 1123657 h 1632615"/>
                <a:gd name="connsiteX33" fmla="*/ 320139 w 1806491"/>
                <a:gd name="connsiteY33" fmla="*/ 1209267 h 1632615"/>
                <a:gd name="connsiteX34" fmla="*/ 268381 w 1806491"/>
                <a:gd name="connsiteY34" fmla="*/ 1287298 h 1632615"/>
                <a:gd name="connsiteX35" fmla="*/ 0 w 1806491"/>
                <a:gd name="connsiteY35" fmla="*/ 1271753 h 1632615"/>
                <a:gd name="connsiteX36" fmla="*/ 18016 w 1806491"/>
                <a:gd name="connsiteY36" fmla="*/ 1338532 h 1632615"/>
                <a:gd name="connsiteX37" fmla="*/ 4774 w 1806491"/>
                <a:gd name="connsiteY37" fmla="*/ 1416954 h 1632615"/>
                <a:gd name="connsiteX38" fmla="*/ 180752 w 1806491"/>
                <a:gd name="connsiteY38" fmla="*/ 1420625 h 1632615"/>
                <a:gd name="connsiteX39" fmla="*/ 201978 w 1806491"/>
                <a:gd name="connsiteY39" fmla="*/ 1468060 h 1632615"/>
                <a:gd name="connsiteX40" fmla="*/ 348627 w 1806491"/>
                <a:gd name="connsiteY40" fmla="*/ 1562950 h 1632615"/>
                <a:gd name="connsiteX41" fmla="*/ 581541 w 1806491"/>
                <a:gd name="connsiteY41" fmla="*/ 1588829 h 1632615"/>
                <a:gd name="connsiteX42" fmla="*/ 745442 w 1806491"/>
                <a:gd name="connsiteY42" fmla="*/ 1632615 h 1632615"/>
                <a:gd name="connsiteX0" fmla="*/ 729504 w 1806491"/>
                <a:gd name="connsiteY0" fmla="*/ 1547517 h 1632615"/>
                <a:gd name="connsiteX1" fmla="*/ 927679 w 1806491"/>
                <a:gd name="connsiteY1" fmla="*/ 1600660 h 1632615"/>
                <a:gd name="connsiteX2" fmla="*/ 1410479 w 1806491"/>
                <a:gd name="connsiteY2" fmla="*/ 1435384 h 1632615"/>
                <a:gd name="connsiteX3" fmla="*/ 1148315 w 1806491"/>
                <a:gd name="connsiteY3" fmla="*/ 1298024 h 1632615"/>
                <a:gd name="connsiteX4" fmla="*/ 1208259 w 1806491"/>
                <a:gd name="connsiteY4" fmla="*/ 1261810 h 1632615"/>
                <a:gd name="connsiteX5" fmla="*/ 1222743 w 1806491"/>
                <a:gd name="connsiteY5" fmla="*/ 1201695 h 1632615"/>
                <a:gd name="connsiteX6" fmla="*/ 1176763 w 1806491"/>
                <a:gd name="connsiteY6" fmla="*/ 1140256 h 1632615"/>
                <a:gd name="connsiteX7" fmla="*/ 1219895 w 1806491"/>
                <a:gd name="connsiteY7" fmla="*/ 1019486 h 1632615"/>
                <a:gd name="connsiteX8" fmla="*/ 1381992 w 1806491"/>
                <a:gd name="connsiteY8" fmla="*/ 933222 h 1632615"/>
                <a:gd name="connsiteX9" fmla="*/ 1383797 w 1806491"/>
                <a:gd name="connsiteY9" fmla="*/ 786573 h 1632615"/>
                <a:gd name="connsiteX10" fmla="*/ 1547699 w 1806491"/>
                <a:gd name="connsiteY10" fmla="*/ 708935 h 1632615"/>
                <a:gd name="connsiteX11" fmla="*/ 1702974 w 1806491"/>
                <a:gd name="connsiteY11" fmla="*/ 631297 h 1632615"/>
                <a:gd name="connsiteX12" fmla="*/ 1806491 w 1806491"/>
                <a:gd name="connsiteY12" fmla="*/ 562286 h 1632615"/>
                <a:gd name="connsiteX13" fmla="*/ 1749316 w 1806491"/>
                <a:gd name="connsiteY13" fmla="*/ 563463 h 1632615"/>
                <a:gd name="connsiteX14" fmla="*/ 1642590 w 1806491"/>
                <a:gd name="connsiteY14" fmla="*/ 476022 h 1632615"/>
                <a:gd name="connsiteX15" fmla="*/ 1537066 w 1806491"/>
                <a:gd name="connsiteY15" fmla="*/ 486087 h 1632615"/>
                <a:gd name="connsiteX16" fmla="*/ 1332039 w 1806491"/>
                <a:gd name="connsiteY16" fmla="*/ 467395 h 1632615"/>
                <a:gd name="connsiteX17" fmla="*/ 1245774 w 1806491"/>
                <a:gd name="connsiteY17" fmla="*/ 553660 h 1632615"/>
                <a:gd name="connsiteX18" fmla="*/ 1176763 w 1806491"/>
                <a:gd name="connsiteY18" fmla="*/ 631297 h 1632615"/>
                <a:gd name="connsiteX19" fmla="*/ 1036935 w 1806491"/>
                <a:gd name="connsiteY19" fmla="*/ 674822 h 1632615"/>
                <a:gd name="connsiteX20" fmla="*/ 892091 w 1806491"/>
                <a:gd name="connsiteY20" fmla="*/ 743441 h 1632615"/>
                <a:gd name="connsiteX21" fmla="*/ 831707 w 1806491"/>
                <a:gd name="connsiteY21" fmla="*/ 501901 h 1632615"/>
                <a:gd name="connsiteX22" fmla="*/ 840333 w 1806491"/>
                <a:gd name="connsiteY22" fmla="*/ 363878 h 1632615"/>
                <a:gd name="connsiteX23" fmla="*/ 814454 w 1806491"/>
                <a:gd name="connsiteY23" fmla="*/ 303494 h 1632615"/>
                <a:gd name="connsiteX24" fmla="*/ 728792 w 1806491"/>
                <a:gd name="connsiteY24" fmla="*/ 165994 h 1632615"/>
                <a:gd name="connsiteX25" fmla="*/ 254539 w 1806491"/>
                <a:gd name="connsiteY25" fmla="*/ 0 h 1632615"/>
                <a:gd name="connsiteX26" fmla="*/ 503903 w 1806491"/>
                <a:gd name="connsiteY26" fmla="*/ 251735 h 1632615"/>
                <a:gd name="connsiteX27" fmla="*/ 538408 w 1806491"/>
                <a:gd name="connsiteY27" fmla="*/ 527780 h 1632615"/>
                <a:gd name="connsiteX28" fmla="*/ 640721 w 1806491"/>
                <a:gd name="connsiteY28" fmla="*/ 734553 h 1632615"/>
                <a:gd name="connsiteX29" fmla="*/ 794794 w 1806491"/>
                <a:gd name="connsiteY29" fmla="*/ 968905 h 1632615"/>
                <a:gd name="connsiteX30" fmla="*/ 624673 w 1806491"/>
                <a:gd name="connsiteY30" fmla="*/ 976354 h 1632615"/>
                <a:gd name="connsiteX31" fmla="*/ 645938 w 1806491"/>
                <a:gd name="connsiteY31" fmla="*/ 1055168 h 1632615"/>
                <a:gd name="connsiteX32" fmla="*/ 460771 w 1806491"/>
                <a:gd name="connsiteY32" fmla="*/ 1123657 h 1632615"/>
                <a:gd name="connsiteX33" fmla="*/ 320139 w 1806491"/>
                <a:gd name="connsiteY33" fmla="*/ 1209267 h 1632615"/>
                <a:gd name="connsiteX34" fmla="*/ 268381 w 1806491"/>
                <a:gd name="connsiteY34" fmla="*/ 1287298 h 1632615"/>
                <a:gd name="connsiteX35" fmla="*/ 0 w 1806491"/>
                <a:gd name="connsiteY35" fmla="*/ 1271753 h 1632615"/>
                <a:gd name="connsiteX36" fmla="*/ 18016 w 1806491"/>
                <a:gd name="connsiteY36" fmla="*/ 1338532 h 1632615"/>
                <a:gd name="connsiteX37" fmla="*/ 4774 w 1806491"/>
                <a:gd name="connsiteY37" fmla="*/ 1416954 h 1632615"/>
                <a:gd name="connsiteX38" fmla="*/ 180752 w 1806491"/>
                <a:gd name="connsiteY38" fmla="*/ 1420625 h 1632615"/>
                <a:gd name="connsiteX39" fmla="*/ 201978 w 1806491"/>
                <a:gd name="connsiteY39" fmla="*/ 1468060 h 1632615"/>
                <a:gd name="connsiteX40" fmla="*/ 348627 w 1806491"/>
                <a:gd name="connsiteY40" fmla="*/ 1562950 h 1632615"/>
                <a:gd name="connsiteX41" fmla="*/ 581541 w 1806491"/>
                <a:gd name="connsiteY41" fmla="*/ 1588829 h 1632615"/>
                <a:gd name="connsiteX42" fmla="*/ 745442 w 1806491"/>
                <a:gd name="connsiteY42" fmla="*/ 1632615 h 1632615"/>
                <a:gd name="connsiteX0" fmla="*/ 729504 w 1806491"/>
                <a:gd name="connsiteY0" fmla="*/ 1547517 h 1600660"/>
                <a:gd name="connsiteX1" fmla="*/ 927679 w 1806491"/>
                <a:gd name="connsiteY1" fmla="*/ 1600660 h 1600660"/>
                <a:gd name="connsiteX2" fmla="*/ 1410479 w 1806491"/>
                <a:gd name="connsiteY2" fmla="*/ 1435384 h 1600660"/>
                <a:gd name="connsiteX3" fmla="*/ 1148315 w 1806491"/>
                <a:gd name="connsiteY3" fmla="*/ 1298024 h 1600660"/>
                <a:gd name="connsiteX4" fmla="*/ 1208259 w 1806491"/>
                <a:gd name="connsiteY4" fmla="*/ 1261810 h 1600660"/>
                <a:gd name="connsiteX5" fmla="*/ 1222743 w 1806491"/>
                <a:gd name="connsiteY5" fmla="*/ 1201695 h 1600660"/>
                <a:gd name="connsiteX6" fmla="*/ 1176763 w 1806491"/>
                <a:gd name="connsiteY6" fmla="*/ 1140256 h 1600660"/>
                <a:gd name="connsiteX7" fmla="*/ 1219895 w 1806491"/>
                <a:gd name="connsiteY7" fmla="*/ 1019486 h 1600660"/>
                <a:gd name="connsiteX8" fmla="*/ 1381992 w 1806491"/>
                <a:gd name="connsiteY8" fmla="*/ 933222 h 1600660"/>
                <a:gd name="connsiteX9" fmla="*/ 1383797 w 1806491"/>
                <a:gd name="connsiteY9" fmla="*/ 786573 h 1600660"/>
                <a:gd name="connsiteX10" fmla="*/ 1547699 w 1806491"/>
                <a:gd name="connsiteY10" fmla="*/ 708935 h 1600660"/>
                <a:gd name="connsiteX11" fmla="*/ 1702974 w 1806491"/>
                <a:gd name="connsiteY11" fmla="*/ 631297 h 1600660"/>
                <a:gd name="connsiteX12" fmla="*/ 1806491 w 1806491"/>
                <a:gd name="connsiteY12" fmla="*/ 562286 h 1600660"/>
                <a:gd name="connsiteX13" fmla="*/ 1749316 w 1806491"/>
                <a:gd name="connsiteY13" fmla="*/ 563463 h 1600660"/>
                <a:gd name="connsiteX14" fmla="*/ 1642590 w 1806491"/>
                <a:gd name="connsiteY14" fmla="*/ 476022 h 1600660"/>
                <a:gd name="connsiteX15" fmla="*/ 1537066 w 1806491"/>
                <a:gd name="connsiteY15" fmla="*/ 486087 h 1600660"/>
                <a:gd name="connsiteX16" fmla="*/ 1332039 w 1806491"/>
                <a:gd name="connsiteY16" fmla="*/ 467395 h 1600660"/>
                <a:gd name="connsiteX17" fmla="*/ 1245774 w 1806491"/>
                <a:gd name="connsiteY17" fmla="*/ 553660 h 1600660"/>
                <a:gd name="connsiteX18" fmla="*/ 1176763 w 1806491"/>
                <a:gd name="connsiteY18" fmla="*/ 631297 h 1600660"/>
                <a:gd name="connsiteX19" fmla="*/ 1036935 w 1806491"/>
                <a:gd name="connsiteY19" fmla="*/ 674822 h 1600660"/>
                <a:gd name="connsiteX20" fmla="*/ 892091 w 1806491"/>
                <a:gd name="connsiteY20" fmla="*/ 743441 h 1600660"/>
                <a:gd name="connsiteX21" fmla="*/ 831707 w 1806491"/>
                <a:gd name="connsiteY21" fmla="*/ 501901 h 1600660"/>
                <a:gd name="connsiteX22" fmla="*/ 840333 w 1806491"/>
                <a:gd name="connsiteY22" fmla="*/ 363878 h 1600660"/>
                <a:gd name="connsiteX23" fmla="*/ 814454 w 1806491"/>
                <a:gd name="connsiteY23" fmla="*/ 303494 h 1600660"/>
                <a:gd name="connsiteX24" fmla="*/ 728792 w 1806491"/>
                <a:gd name="connsiteY24" fmla="*/ 165994 h 1600660"/>
                <a:gd name="connsiteX25" fmla="*/ 254539 w 1806491"/>
                <a:gd name="connsiteY25" fmla="*/ 0 h 1600660"/>
                <a:gd name="connsiteX26" fmla="*/ 503903 w 1806491"/>
                <a:gd name="connsiteY26" fmla="*/ 251735 h 1600660"/>
                <a:gd name="connsiteX27" fmla="*/ 538408 w 1806491"/>
                <a:gd name="connsiteY27" fmla="*/ 527780 h 1600660"/>
                <a:gd name="connsiteX28" fmla="*/ 640721 w 1806491"/>
                <a:gd name="connsiteY28" fmla="*/ 734553 h 1600660"/>
                <a:gd name="connsiteX29" fmla="*/ 794794 w 1806491"/>
                <a:gd name="connsiteY29" fmla="*/ 968905 h 1600660"/>
                <a:gd name="connsiteX30" fmla="*/ 624673 w 1806491"/>
                <a:gd name="connsiteY30" fmla="*/ 976354 h 1600660"/>
                <a:gd name="connsiteX31" fmla="*/ 645938 w 1806491"/>
                <a:gd name="connsiteY31" fmla="*/ 1055168 h 1600660"/>
                <a:gd name="connsiteX32" fmla="*/ 460771 w 1806491"/>
                <a:gd name="connsiteY32" fmla="*/ 1123657 h 1600660"/>
                <a:gd name="connsiteX33" fmla="*/ 320139 w 1806491"/>
                <a:gd name="connsiteY33" fmla="*/ 1209267 h 1600660"/>
                <a:gd name="connsiteX34" fmla="*/ 268381 w 1806491"/>
                <a:gd name="connsiteY34" fmla="*/ 1287298 h 1600660"/>
                <a:gd name="connsiteX35" fmla="*/ 0 w 1806491"/>
                <a:gd name="connsiteY35" fmla="*/ 1271753 h 1600660"/>
                <a:gd name="connsiteX36" fmla="*/ 18016 w 1806491"/>
                <a:gd name="connsiteY36" fmla="*/ 1338532 h 1600660"/>
                <a:gd name="connsiteX37" fmla="*/ 4774 w 1806491"/>
                <a:gd name="connsiteY37" fmla="*/ 1416954 h 1600660"/>
                <a:gd name="connsiteX38" fmla="*/ 180752 w 1806491"/>
                <a:gd name="connsiteY38" fmla="*/ 1420625 h 1600660"/>
                <a:gd name="connsiteX39" fmla="*/ 201978 w 1806491"/>
                <a:gd name="connsiteY39" fmla="*/ 1468060 h 1600660"/>
                <a:gd name="connsiteX40" fmla="*/ 348627 w 1806491"/>
                <a:gd name="connsiteY40" fmla="*/ 1562950 h 1600660"/>
                <a:gd name="connsiteX41" fmla="*/ 581541 w 1806491"/>
                <a:gd name="connsiteY41" fmla="*/ 1588829 h 1600660"/>
                <a:gd name="connsiteX42" fmla="*/ 643465 w 1806491"/>
                <a:gd name="connsiteY42" fmla="*/ 1526226 h 1600660"/>
                <a:gd name="connsiteX0" fmla="*/ 729504 w 1806491"/>
                <a:gd name="connsiteY0" fmla="*/ 1547517 h 1600660"/>
                <a:gd name="connsiteX1" fmla="*/ 927679 w 1806491"/>
                <a:gd name="connsiteY1" fmla="*/ 1600660 h 1600660"/>
                <a:gd name="connsiteX2" fmla="*/ 1410479 w 1806491"/>
                <a:gd name="connsiteY2" fmla="*/ 1435384 h 1600660"/>
                <a:gd name="connsiteX3" fmla="*/ 1148315 w 1806491"/>
                <a:gd name="connsiteY3" fmla="*/ 1298024 h 1600660"/>
                <a:gd name="connsiteX4" fmla="*/ 1208259 w 1806491"/>
                <a:gd name="connsiteY4" fmla="*/ 1261810 h 1600660"/>
                <a:gd name="connsiteX5" fmla="*/ 1222743 w 1806491"/>
                <a:gd name="connsiteY5" fmla="*/ 1201695 h 1600660"/>
                <a:gd name="connsiteX6" fmla="*/ 1176763 w 1806491"/>
                <a:gd name="connsiteY6" fmla="*/ 1140256 h 1600660"/>
                <a:gd name="connsiteX7" fmla="*/ 1219895 w 1806491"/>
                <a:gd name="connsiteY7" fmla="*/ 1019486 h 1600660"/>
                <a:gd name="connsiteX8" fmla="*/ 1381992 w 1806491"/>
                <a:gd name="connsiteY8" fmla="*/ 933222 h 1600660"/>
                <a:gd name="connsiteX9" fmla="*/ 1383797 w 1806491"/>
                <a:gd name="connsiteY9" fmla="*/ 786573 h 1600660"/>
                <a:gd name="connsiteX10" fmla="*/ 1547699 w 1806491"/>
                <a:gd name="connsiteY10" fmla="*/ 708935 h 1600660"/>
                <a:gd name="connsiteX11" fmla="*/ 1702974 w 1806491"/>
                <a:gd name="connsiteY11" fmla="*/ 631297 h 1600660"/>
                <a:gd name="connsiteX12" fmla="*/ 1806491 w 1806491"/>
                <a:gd name="connsiteY12" fmla="*/ 562286 h 1600660"/>
                <a:gd name="connsiteX13" fmla="*/ 1749316 w 1806491"/>
                <a:gd name="connsiteY13" fmla="*/ 563463 h 1600660"/>
                <a:gd name="connsiteX14" fmla="*/ 1642590 w 1806491"/>
                <a:gd name="connsiteY14" fmla="*/ 476022 h 1600660"/>
                <a:gd name="connsiteX15" fmla="*/ 1537066 w 1806491"/>
                <a:gd name="connsiteY15" fmla="*/ 486087 h 1600660"/>
                <a:gd name="connsiteX16" fmla="*/ 1332039 w 1806491"/>
                <a:gd name="connsiteY16" fmla="*/ 467395 h 1600660"/>
                <a:gd name="connsiteX17" fmla="*/ 1245774 w 1806491"/>
                <a:gd name="connsiteY17" fmla="*/ 553660 h 1600660"/>
                <a:gd name="connsiteX18" fmla="*/ 1176763 w 1806491"/>
                <a:gd name="connsiteY18" fmla="*/ 631297 h 1600660"/>
                <a:gd name="connsiteX19" fmla="*/ 1036935 w 1806491"/>
                <a:gd name="connsiteY19" fmla="*/ 674822 h 1600660"/>
                <a:gd name="connsiteX20" fmla="*/ 892091 w 1806491"/>
                <a:gd name="connsiteY20" fmla="*/ 743441 h 1600660"/>
                <a:gd name="connsiteX21" fmla="*/ 831707 w 1806491"/>
                <a:gd name="connsiteY21" fmla="*/ 501901 h 1600660"/>
                <a:gd name="connsiteX22" fmla="*/ 840333 w 1806491"/>
                <a:gd name="connsiteY22" fmla="*/ 363878 h 1600660"/>
                <a:gd name="connsiteX23" fmla="*/ 814454 w 1806491"/>
                <a:gd name="connsiteY23" fmla="*/ 303494 h 1600660"/>
                <a:gd name="connsiteX24" fmla="*/ 728792 w 1806491"/>
                <a:gd name="connsiteY24" fmla="*/ 165994 h 1600660"/>
                <a:gd name="connsiteX25" fmla="*/ 254539 w 1806491"/>
                <a:gd name="connsiteY25" fmla="*/ 0 h 1600660"/>
                <a:gd name="connsiteX26" fmla="*/ 503903 w 1806491"/>
                <a:gd name="connsiteY26" fmla="*/ 251735 h 1600660"/>
                <a:gd name="connsiteX27" fmla="*/ 538408 w 1806491"/>
                <a:gd name="connsiteY27" fmla="*/ 527780 h 1600660"/>
                <a:gd name="connsiteX28" fmla="*/ 640721 w 1806491"/>
                <a:gd name="connsiteY28" fmla="*/ 734553 h 1600660"/>
                <a:gd name="connsiteX29" fmla="*/ 794794 w 1806491"/>
                <a:gd name="connsiteY29" fmla="*/ 968905 h 1600660"/>
                <a:gd name="connsiteX30" fmla="*/ 624673 w 1806491"/>
                <a:gd name="connsiteY30" fmla="*/ 976354 h 1600660"/>
                <a:gd name="connsiteX31" fmla="*/ 645938 w 1806491"/>
                <a:gd name="connsiteY31" fmla="*/ 1055168 h 1600660"/>
                <a:gd name="connsiteX32" fmla="*/ 460771 w 1806491"/>
                <a:gd name="connsiteY32" fmla="*/ 1123657 h 1600660"/>
                <a:gd name="connsiteX33" fmla="*/ 320139 w 1806491"/>
                <a:gd name="connsiteY33" fmla="*/ 1209267 h 1600660"/>
                <a:gd name="connsiteX34" fmla="*/ 268381 w 1806491"/>
                <a:gd name="connsiteY34" fmla="*/ 1287298 h 1600660"/>
                <a:gd name="connsiteX35" fmla="*/ 0 w 1806491"/>
                <a:gd name="connsiteY35" fmla="*/ 1271753 h 1600660"/>
                <a:gd name="connsiteX36" fmla="*/ 18016 w 1806491"/>
                <a:gd name="connsiteY36" fmla="*/ 1338532 h 1600660"/>
                <a:gd name="connsiteX37" fmla="*/ 4774 w 1806491"/>
                <a:gd name="connsiteY37" fmla="*/ 1416954 h 1600660"/>
                <a:gd name="connsiteX38" fmla="*/ 180752 w 1806491"/>
                <a:gd name="connsiteY38" fmla="*/ 1420625 h 1600660"/>
                <a:gd name="connsiteX39" fmla="*/ 201978 w 1806491"/>
                <a:gd name="connsiteY39" fmla="*/ 1468060 h 1600660"/>
                <a:gd name="connsiteX40" fmla="*/ 348627 w 1806491"/>
                <a:gd name="connsiteY40" fmla="*/ 1562950 h 1600660"/>
                <a:gd name="connsiteX41" fmla="*/ 635929 w 1806491"/>
                <a:gd name="connsiteY41" fmla="*/ 1530035 h 1600660"/>
                <a:gd name="connsiteX42" fmla="*/ 643465 w 1806491"/>
                <a:gd name="connsiteY42" fmla="*/ 1526226 h 1600660"/>
                <a:gd name="connsiteX0" fmla="*/ 729504 w 1806491"/>
                <a:gd name="connsiteY0" fmla="*/ 1547517 h 1600660"/>
                <a:gd name="connsiteX1" fmla="*/ 927679 w 1806491"/>
                <a:gd name="connsiteY1" fmla="*/ 1600660 h 1600660"/>
                <a:gd name="connsiteX2" fmla="*/ 1410479 w 1806491"/>
                <a:gd name="connsiteY2" fmla="*/ 1435384 h 1600660"/>
                <a:gd name="connsiteX3" fmla="*/ 1148315 w 1806491"/>
                <a:gd name="connsiteY3" fmla="*/ 1298024 h 1600660"/>
                <a:gd name="connsiteX4" fmla="*/ 1208259 w 1806491"/>
                <a:gd name="connsiteY4" fmla="*/ 1261810 h 1600660"/>
                <a:gd name="connsiteX5" fmla="*/ 1222743 w 1806491"/>
                <a:gd name="connsiteY5" fmla="*/ 1201695 h 1600660"/>
                <a:gd name="connsiteX6" fmla="*/ 1176763 w 1806491"/>
                <a:gd name="connsiteY6" fmla="*/ 1140256 h 1600660"/>
                <a:gd name="connsiteX7" fmla="*/ 1219895 w 1806491"/>
                <a:gd name="connsiteY7" fmla="*/ 1019486 h 1600660"/>
                <a:gd name="connsiteX8" fmla="*/ 1381992 w 1806491"/>
                <a:gd name="connsiteY8" fmla="*/ 933222 h 1600660"/>
                <a:gd name="connsiteX9" fmla="*/ 1383797 w 1806491"/>
                <a:gd name="connsiteY9" fmla="*/ 786573 h 1600660"/>
                <a:gd name="connsiteX10" fmla="*/ 1547699 w 1806491"/>
                <a:gd name="connsiteY10" fmla="*/ 708935 h 1600660"/>
                <a:gd name="connsiteX11" fmla="*/ 1702974 w 1806491"/>
                <a:gd name="connsiteY11" fmla="*/ 631297 h 1600660"/>
                <a:gd name="connsiteX12" fmla="*/ 1806491 w 1806491"/>
                <a:gd name="connsiteY12" fmla="*/ 562286 h 1600660"/>
                <a:gd name="connsiteX13" fmla="*/ 1749316 w 1806491"/>
                <a:gd name="connsiteY13" fmla="*/ 563463 h 1600660"/>
                <a:gd name="connsiteX14" fmla="*/ 1642590 w 1806491"/>
                <a:gd name="connsiteY14" fmla="*/ 476022 h 1600660"/>
                <a:gd name="connsiteX15" fmla="*/ 1537066 w 1806491"/>
                <a:gd name="connsiteY15" fmla="*/ 486087 h 1600660"/>
                <a:gd name="connsiteX16" fmla="*/ 1332039 w 1806491"/>
                <a:gd name="connsiteY16" fmla="*/ 467395 h 1600660"/>
                <a:gd name="connsiteX17" fmla="*/ 1245774 w 1806491"/>
                <a:gd name="connsiteY17" fmla="*/ 553660 h 1600660"/>
                <a:gd name="connsiteX18" fmla="*/ 1176763 w 1806491"/>
                <a:gd name="connsiteY18" fmla="*/ 631297 h 1600660"/>
                <a:gd name="connsiteX19" fmla="*/ 1036935 w 1806491"/>
                <a:gd name="connsiteY19" fmla="*/ 674822 h 1600660"/>
                <a:gd name="connsiteX20" fmla="*/ 892091 w 1806491"/>
                <a:gd name="connsiteY20" fmla="*/ 743441 h 1600660"/>
                <a:gd name="connsiteX21" fmla="*/ 831707 w 1806491"/>
                <a:gd name="connsiteY21" fmla="*/ 501901 h 1600660"/>
                <a:gd name="connsiteX22" fmla="*/ 840333 w 1806491"/>
                <a:gd name="connsiteY22" fmla="*/ 363878 h 1600660"/>
                <a:gd name="connsiteX23" fmla="*/ 814454 w 1806491"/>
                <a:gd name="connsiteY23" fmla="*/ 303494 h 1600660"/>
                <a:gd name="connsiteX24" fmla="*/ 728792 w 1806491"/>
                <a:gd name="connsiteY24" fmla="*/ 165994 h 1600660"/>
                <a:gd name="connsiteX25" fmla="*/ 254539 w 1806491"/>
                <a:gd name="connsiteY25" fmla="*/ 0 h 1600660"/>
                <a:gd name="connsiteX26" fmla="*/ 503903 w 1806491"/>
                <a:gd name="connsiteY26" fmla="*/ 251735 h 1600660"/>
                <a:gd name="connsiteX27" fmla="*/ 538408 w 1806491"/>
                <a:gd name="connsiteY27" fmla="*/ 527780 h 1600660"/>
                <a:gd name="connsiteX28" fmla="*/ 640721 w 1806491"/>
                <a:gd name="connsiteY28" fmla="*/ 734553 h 1600660"/>
                <a:gd name="connsiteX29" fmla="*/ 794794 w 1806491"/>
                <a:gd name="connsiteY29" fmla="*/ 968905 h 1600660"/>
                <a:gd name="connsiteX30" fmla="*/ 624673 w 1806491"/>
                <a:gd name="connsiteY30" fmla="*/ 976354 h 1600660"/>
                <a:gd name="connsiteX31" fmla="*/ 645938 w 1806491"/>
                <a:gd name="connsiteY31" fmla="*/ 1055168 h 1600660"/>
                <a:gd name="connsiteX32" fmla="*/ 460771 w 1806491"/>
                <a:gd name="connsiteY32" fmla="*/ 1123657 h 1600660"/>
                <a:gd name="connsiteX33" fmla="*/ 320139 w 1806491"/>
                <a:gd name="connsiteY33" fmla="*/ 1209267 h 1600660"/>
                <a:gd name="connsiteX34" fmla="*/ 268381 w 1806491"/>
                <a:gd name="connsiteY34" fmla="*/ 1287298 h 1600660"/>
                <a:gd name="connsiteX35" fmla="*/ 0 w 1806491"/>
                <a:gd name="connsiteY35" fmla="*/ 1271753 h 1600660"/>
                <a:gd name="connsiteX36" fmla="*/ 18016 w 1806491"/>
                <a:gd name="connsiteY36" fmla="*/ 1338532 h 1600660"/>
                <a:gd name="connsiteX37" fmla="*/ 4774 w 1806491"/>
                <a:gd name="connsiteY37" fmla="*/ 1416954 h 1600660"/>
                <a:gd name="connsiteX38" fmla="*/ 180752 w 1806491"/>
                <a:gd name="connsiteY38" fmla="*/ 1420625 h 1600660"/>
                <a:gd name="connsiteX39" fmla="*/ 201978 w 1806491"/>
                <a:gd name="connsiteY39" fmla="*/ 1468060 h 1600660"/>
                <a:gd name="connsiteX40" fmla="*/ 372422 w 1806491"/>
                <a:gd name="connsiteY40" fmla="*/ 1529353 h 1600660"/>
                <a:gd name="connsiteX41" fmla="*/ 635929 w 1806491"/>
                <a:gd name="connsiteY41" fmla="*/ 1530035 h 1600660"/>
                <a:gd name="connsiteX42" fmla="*/ 643465 w 1806491"/>
                <a:gd name="connsiteY42" fmla="*/ 1526226 h 1600660"/>
                <a:gd name="connsiteX0" fmla="*/ 729504 w 1806491"/>
                <a:gd name="connsiteY0" fmla="*/ 1547517 h 1600660"/>
                <a:gd name="connsiteX1" fmla="*/ 927679 w 1806491"/>
                <a:gd name="connsiteY1" fmla="*/ 1600660 h 1600660"/>
                <a:gd name="connsiteX2" fmla="*/ 1410479 w 1806491"/>
                <a:gd name="connsiteY2" fmla="*/ 1435384 h 1600660"/>
                <a:gd name="connsiteX3" fmla="*/ 1148315 w 1806491"/>
                <a:gd name="connsiteY3" fmla="*/ 1298024 h 1600660"/>
                <a:gd name="connsiteX4" fmla="*/ 1208259 w 1806491"/>
                <a:gd name="connsiteY4" fmla="*/ 1261810 h 1600660"/>
                <a:gd name="connsiteX5" fmla="*/ 1222743 w 1806491"/>
                <a:gd name="connsiteY5" fmla="*/ 1201695 h 1600660"/>
                <a:gd name="connsiteX6" fmla="*/ 1176763 w 1806491"/>
                <a:gd name="connsiteY6" fmla="*/ 1140256 h 1600660"/>
                <a:gd name="connsiteX7" fmla="*/ 1219895 w 1806491"/>
                <a:gd name="connsiteY7" fmla="*/ 1019486 h 1600660"/>
                <a:gd name="connsiteX8" fmla="*/ 1381992 w 1806491"/>
                <a:gd name="connsiteY8" fmla="*/ 933222 h 1600660"/>
                <a:gd name="connsiteX9" fmla="*/ 1383797 w 1806491"/>
                <a:gd name="connsiteY9" fmla="*/ 786573 h 1600660"/>
                <a:gd name="connsiteX10" fmla="*/ 1547699 w 1806491"/>
                <a:gd name="connsiteY10" fmla="*/ 708935 h 1600660"/>
                <a:gd name="connsiteX11" fmla="*/ 1702974 w 1806491"/>
                <a:gd name="connsiteY11" fmla="*/ 631297 h 1600660"/>
                <a:gd name="connsiteX12" fmla="*/ 1806491 w 1806491"/>
                <a:gd name="connsiteY12" fmla="*/ 562286 h 1600660"/>
                <a:gd name="connsiteX13" fmla="*/ 1749316 w 1806491"/>
                <a:gd name="connsiteY13" fmla="*/ 563463 h 1600660"/>
                <a:gd name="connsiteX14" fmla="*/ 1642590 w 1806491"/>
                <a:gd name="connsiteY14" fmla="*/ 476022 h 1600660"/>
                <a:gd name="connsiteX15" fmla="*/ 1537066 w 1806491"/>
                <a:gd name="connsiteY15" fmla="*/ 486087 h 1600660"/>
                <a:gd name="connsiteX16" fmla="*/ 1332039 w 1806491"/>
                <a:gd name="connsiteY16" fmla="*/ 467395 h 1600660"/>
                <a:gd name="connsiteX17" fmla="*/ 1245774 w 1806491"/>
                <a:gd name="connsiteY17" fmla="*/ 553660 h 1600660"/>
                <a:gd name="connsiteX18" fmla="*/ 1176763 w 1806491"/>
                <a:gd name="connsiteY18" fmla="*/ 631297 h 1600660"/>
                <a:gd name="connsiteX19" fmla="*/ 1036935 w 1806491"/>
                <a:gd name="connsiteY19" fmla="*/ 674822 h 1600660"/>
                <a:gd name="connsiteX20" fmla="*/ 892091 w 1806491"/>
                <a:gd name="connsiteY20" fmla="*/ 743441 h 1600660"/>
                <a:gd name="connsiteX21" fmla="*/ 831707 w 1806491"/>
                <a:gd name="connsiteY21" fmla="*/ 501901 h 1600660"/>
                <a:gd name="connsiteX22" fmla="*/ 840333 w 1806491"/>
                <a:gd name="connsiteY22" fmla="*/ 363878 h 1600660"/>
                <a:gd name="connsiteX23" fmla="*/ 814454 w 1806491"/>
                <a:gd name="connsiteY23" fmla="*/ 303494 h 1600660"/>
                <a:gd name="connsiteX24" fmla="*/ 728792 w 1806491"/>
                <a:gd name="connsiteY24" fmla="*/ 165994 h 1600660"/>
                <a:gd name="connsiteX25" fmla="*/ 254539 w 1806491"/>
                <a:gd name="connsiteY25" fmla="*/ 0 h 1600660"/>
                <a:gd name="connsiteX26" fmla="*/ 503903 w 1806491"/>
                <a:gd name="connsiteY26" fmla="*/ 251735 h 1600660"/>
                <a:gd name="connsiteX27" fmla="*/ 538408 w 1806491"/>
                <a:gd name="connsiteY27" fmla="*/ 527780 h 1600660"/>
                <a:gd name="connsiteX28" fmla="*/ 640721 w 1806491"/>
                <a:gd name="connsiteY28" fmla="*/ 734553 h 1600660"/>
                <a:gd name="connsiteX29" fmla="*/ 794794 w 1806491"/>
                <a:gd name="connsiteY29" fmla="*/ 968905 h 1600660"/>
                <a:gd name="connsiteX30" fmla="*/ 624673 w 1806491"/>
                <a:gd name="connsiteY30" fmla="*/ 976354 h 1600660"/>
                <a:gd name="connsiteX31" fmla="*/ 645938 w 1806491"/>
                <a:gd name="connsiteY31" fmla="*/ 1055168 h 1600660"/>
                <a:gd name="connsiteX32" fmla="*/ 460771 w 1806491"/>
                <a:gd name="connsiteY32" fmla="*/ 1123657 h 1600660"/>
                <a:gd name="connsiteX33" fmla="*/ 320139 w 1806491"/>
                <a:gd name="connsiteY33" fmla="*/ 1209267 h 1600660"/>
                <a:gd name="connsiteX34" fmla="*/ 268381 w 1806491"/>
                <a:gd name="connsiteY34" fmla="*/ 1287298 h 1600660"/>
                <a:gd name="connsiteX35" fmla="*/ 0 w 1806491"/>
                <a:gd name="connsiteY35" fmla="*/ 1271753 h 1600660"/>
                <a:gd name="connsiteX36" fmla="*/ 18016 w 1806491"/>
                <a:gd name="connsiteY36" fmla="*/ 1338532 h 1600660"/>
                <a:gd name="connsiteX37" fmla="*/ 4774 w 1806491"/>
                <a:gd name="connsiteY37" fmla="*/ 1416954 h 1600660"/>
                <a:gd name="connsiteX38" fmla="*/ 180752 w 1806491"/>
                <a:gd name="connsiteY38" fmla="*/ 1420625 h 1600660"/>
                <a:gd name="connsiteX39" fmla="*/ 297157 w 1806491"/>
                <a:gd name="connsiteY39" fmla="*/ 1434463 h 1600660"/>
                <a:gd name="connsiteX40" fmla="*/ 372422 w 1806491"/>
                <a:gd name="connsiteY40" fmla="*/ 1529353 h 1600660"/>
                <a:gd name="connsiteX41" fmla="*/ 635929 w 1806491"/>
                <a:gd name="connsiteY41" fmla="*/ 1530035 h 1600660"/>
                <a:gd name="connsiteX42" fmla="*/ 643465 w 1806491"/>
                <a:gd name="connsiteY42" fmla="*/ 1526226 h 1600660"/>
                <a:gd name="connsiteX0" fmla="*/ 729504 w 1806491"/>
                <a:gd name="connsiteY0" fmla="*/ 1547517 h 1600660"/>
                <a:gd name="connsiteX1" fmla="*/ 927679 w 1806491"/>
                <a:gd name="connsiteY1" fmla="*/ 1600660 h 1600660"/>
                <a:gd name="connsiteX2" fmla="*/ 1410479 w 1806491"/>
                <a:gd name="connsiteY2" fmla="*/ 1435384 h 1600660"/>
                <a:gd name="connsiteX3" fmla="*/ 1148315 w 1806491"/>
                <a:gd name="connsiteY3" fmla="*/ 1298024 h 1600660"/>
                <a:gd name="connsiteX4" fmla="*/ 1208259 w 1806491"/>
                <a:gd name="connsiteY4" fmla="*/ 1261810 h 1600660"/>
                <a:gd name="connsiteX5" fmla="*/ 1222743 w 1806491"/>
                <a:gd name="connsiteY5" fmla="*/ 1201695 h 1600660"/>
                <a:gd name="connsiteX6" fmla="*/ 1176763 w 1806491"/>
                <a:gd name="connsiteY6" fmla="*/ 1140256 h 1600660"/>
                <a:gd name="connsiteX7" fmla="*/ 1219895 w 1806491"/>
                <a:gd name="connsiteY7" fmla="*/ 1019486 h 1600660"/>
                <a:gd name="connsiteX8" fmla="*/ 1381992 w 1806491"/>
                <a:gd name="connsiteY8" fmla="*/ 933222 h 1600660"/>
                <a:gd name="connsiteX9" fmla="*/ 1383797 w 1806491"/>
                <a:gd name="connsiteY9" fmla="*/ 786573 h 1600660"/>
                <a:gd name="connsiteX10" fmla="*/ 1547699 w 1806491"/>
                <a:gd name="connsiteY10" fmla="*/ 708935 h 1600660"/>
                <a:gd name="connsiteX11" fmla="*/ 1702974 w 1806491"/>
                <a:gd name="connsiteY11" fmla="*/ 631297 h 1600660"/>
                <a:gd name="connsiteX12" fmla="*/ 1806491 w 1806491"/>
                <a:gd name="connsiteY12" fmla="*/ 562286 h 1600660"/>
                <a:gd name="connsiteX13" fmla="*/ 1749316 w 1806491"/>
                <a:gd name="connsiteY13" fmla="*/ 563463 h 1600660"/>
                <a:gd name="connsiteX14" fmla="*/ 1642590 w 1806491"/>
                <a:gd name="connsiteY14" fmla="*/ 476022 h 1600660"/>
                <a:gd name="connsiteX15" fmla="*/ 1537066 w 1806491"/>
                <a:gd name="connsiteY15" fmla="*/ 486087 h 1600660"/>
                <a:gd name="connsiteX16" fmla="*/ 1332039 w 1806491"/>
                <a:gd name="connsiteY16" fmla="*/ 467395 h 1600660"/>
                <a:gd name="connsiteX17" fmla="*/ 1245774 w 1806491"/>
                <a:gd name="connsiteY17" fmla="*/ 553660 h 1600660"/>
                <a:gd name="connsiteX18" fmla="*/ 1176763 w 1806491"/>
                <a:gd name="connsiteY18" fmla="*/ 631297 h 1600660"/>
                <a:gd name="connsiteX19" fmla="*/ 1036935 w 1806491"/>
                <a:gd name="connsiteY19" fmla="*/ 674822 h 1600660"/>
                <a:gd name="connsiteX20" fmla="*/ 892091 w 1806491"/>
                <a:gd name="connsiteY20" fmla="*/ 743441 h 1600660"/>
                <a:gd name="connsiteX21" fmla="*/ 831707 w 1806491"/>
                <a:gd name="connsiteY21" fmla="*/ 501901 h 1600660"/>
                <a:gd name="connsiteX22" fmla="*/ 840333 w 1806491"/>
                <a:gd name="connsiteY22" fmla="*/ 363878 h 1600660"/>
                <a:gd name="connsiteX23" fmla="*/ 814454 w 1806491"/>
                <a:gd name="connsiteY23" fmla="*/ 303494 h 1600660"/>
                <a:gd name="connsiteX24" fmla="*/ 728792 w 1806491"/>
                <a:gd name="connsiteY24" fmla="*/ 165994 h 1600660"/>
                <a:gd name="connsiteX25" fmla="*/ 254539 w 1806491"/>
                <a:gd name="connsiteY25" fmla="*/ 0 h 1600660"/>
                <a:gd name="connsiteX26" fmla="*/ 503903 w 1806491"/>
                <a:gd name="connsiteY26" fmla="*/ 251735 h 1600660"/>
                <a:gd name="connsiteX27" fmla="*/ 538408 w 1806491"/>
                <a:gd name="connsiteY27" fmla="*/ 527780 h 1600660"/>
                <a:gd name="connsiteX28" fmla="*/ 640721 w 1806491"/>
                <a:gd name="connsiteY28" fmla="*/ 734553 h 1600660"/>
                <a:gd name="connsiteX29" fmla="*/ 794794 w 1806491"/>
                <a:gd name="connsiteY29" fmla="*/ 968905 h 1600660"/>
                <a:gd name="connsiteX30" fmla="*/ 624673 w 1806491"/>
                <a:gd name="connsiteY30" fmla="*/ 976354 h 1600660"/>
                <a:gd name="connsiteX31" fmla="*/ 645938 w 1806491"/>
                <a:gd name="connsiteY31" fmla="*/ 1055168 h 1600660"/>
                <a:gd name="connsiteX32" fmla="*/ 460771 w 1806491"/>
                <a:gd name="connsiteY32" fmla="*/ 1123657 h 1600660"/>
                <a:gd name="connsiteX33" fmla="*/ 320139 w 1806491"/>
                <a:gd name="connsiteY33" fmla="*/ 1209267 h 1600660"/>
                <a:gd name="connsiteX34" fmla="*/ 268381 w 1806491"/>
                <a:gd name="connsiteY34" fmla="*/ 1287298 h 1600660"/>
                <a:gd name="connsiteX35" fmla="*/ 0 w 1806491"/>
                <a:gd name="connsiteY35" fmla="*/ 1271753 h 1600660"/>
                <a:gd name="connsiteX36" fmla="*/ 18016 w 1806491"/>
                <a:gd name="connsiteY36" fmla="*/ 1338532 h 1600660"/>
                <a:gd name="connsiteX37" fmla="*/ 133945 w 1806491"/>
                <a:gd name="connsiteY37" fmla="*/ 1358161 h 1600660"/>
                <a:gd name="connsiteX38" fmla="*/ 180752 w 1806491"/>
                <a:gd name="connsiteY38" fmla="*/ 1420625 h 1600660"/>
                <a:gd name="connsiteX39" fmla="*/ 297157 w 1806491"/>
                <a:gd name="connsiteY39" fmla="*/ 1434463 h 1600660"/>
                <a:gd name="connsiteX40" fmla="*/ 372422 w 1806491"/>
                <a:gd name="connsiteY40" fmla="*/ 1529353 h 1600660"/>
                <a:gd name="connsiteX41" fmla="*/ 635929 w 1806491"/>
                <a:gd name="connsiteY41" fmla="*/ 1530035 h 1600660"/>
                <a:gd name="connsiteX42" fmla="*/ 643465 w 1806491"/>
                <a:gd name="connsiteY42" fmla="*/ 1526226 h 1600660"/>
                <a:gd name="connsiteX0" fmla="*/ 729504 w 1806491"/>
                <a:gd name="connsiteY0" fmla="*/ 1547517 h 1600660"/>
                <a:gd name="connsiteX1" fmla="*/ 927679 w 1806491"/>
                <a:gd name="connsiteY1" fmla="*/ 1600660 h 1600660"/>
                <a:gd name="connsiteX2" fmla="*/ 1410479 w 1806491"/>
                <a:gd name="connsiteY2" fmla="*/ 1435384 h 1600660"/>
                <a:gd name="connsiteX3" fmla="*/ 1148315 w 1806491"/>
                <a:gd name="connsiteY3" fmla="*/ 1298024 h 1600660"/>
                <a:gd name="connsiteX4" fmla="*/ 1208259 w 1806491"/>
                <a:gd name="connsiteY4" fmla="*/ 1261810 h 1600660"/>
                <a:gd name="connsiteX5" fmla="*/ 1222743 w 1806491"/>
                <a:gd name="connsiteY5" fmla="*/ 1201695 h 1600660"/>
                <a:gd name="connsiteX6" fmla="*/ 1176763 w 1806491"/>
                <a:gd name="connsiteY6" fmla="*/ 1140256 h 1600660"/>
                <a:gd name="connsiteX7" fmla="*/ 1219895 w 1806491"/>
                <a:gd name="connsiteY7" fmla="*/ 1019486 h 1600660"/>
                <a:gd name="connsiteX8" fmla="*/ 1381992 w 1806491"/>
                <a:gd name="connsiteY8" fmla="*/ 933222 h 1600660"/>
                <a:gd name="connsiteX9" fmla="*/ 1383797 w 1806491"/>
                <a:gd name="connsiteY9" fmla="*/ 786573 h 1600660"/>
                <a:gd name="connsiteX10" fmla="*/ 1547699 w 1806491"/>
                <a:gd name="connsiteY10" fmla="*/ 708935 h 1600660"/>
                <a:gd name="connsiteX11" fmla="*/ 1702974 w 1806491"/>
                <a:gd name="connsiteY11" fmla="*/ 631297 h 1600660"/>
                <a:gd name="connsiteX12" fmla="*/ 1806491 w 1806491"/>
                <a:gd name="connsiteY12" fmla="*/ 562286 h 1600660"/>
                <a:gd name="connsiteX13" fmla="*/ 1749316 w 1806491"/>
                <a:gd name="connsiteY13" fmla="*/ 563463 h 1600660"/>
                <a:gd name="connsiteX14" fmla="*/ 1642590 w 1806491"/>
                <a:gd name="connsiteY14" fmla="*/ 476022 h 1600660"/>
                <a:gd name="connsiteX15" fmla="*/ 1537066 w 1806491"/>
                <a:gd name="connsiteY15" fmla="*/ 486087 h 1600660"/>
                <a:gd name="connsiteX16" fmla="*/ 1332039 w 1806491"/>
                <a:gd name="connsiteY16" fmla="*/ 467395 h 1600660"/>
                <a:gd name="connsiteX17" fmla="*/ 1245774 w 1806491"/>
                <a:gd name="connsiteY17" fmla="*/ 553660 h 1600660"/>
                <a:gd name="connsiteX18" fmla="*/ 1176763 w 1806491"/>
                <a:gd name="connsiteY18" fmla="*/ 631297 h 1600660"/>
                <a:gd name="connsiteX19" fmla="*/ 1036935 w 1806491"/>
                <a:gd name="connsiteY19" fmla="*/ 674822 h 1600660"/>
                <a:gd name="connsiteX20" fmla="*/ 892091 w 1806491"/>
                <a:gd name="connsiteY20" fmla="*/ 743441 h 1600660"/>
                <a:gd name="connsiteX21" fmla="*/ 831707 w 1806491"/>
                <a:gd name="connsiteY21" fmla="*/ 501901 h 1600660"/>
                <a:gd name="connsiteX22" fmla="*/ 840333 w 1806491"/>
                <a:gd name="connsiteY22" fmla="*/ 363878 h 1600660"/>
                <a:gd name="connsiteX23" fmla="*/ 814454 w 1806491"/>
                <a:gd name="connsiteY23" fmla="*/ 303494 h 1600660"/>
                <a:gd name="connsiteX24" fmla="*/ 728792 w 1806491"/>
                <a:gd name="connsiteY24" fmla="*/ 165994 h 1600660"/>
                <a:gd name="connsiteX25" fmla="*/ 254539 w 1806491"/>
                <a:gd name="connsiteY25" fmla="*/ 0 h 1600660"/>
                <a:gd name="connsiteX26" fmla="*/ 503903 w 1806491"/>
                <a:gd name="connsiteY26" fmla="*/ 251735 h 1600660"/>
                <a:gd name="connsiteX27" fmla="*/ 538408 w 1806491"/>
                <a:gd name="connsiteY27" fmla="*/ 527780 h 1600660"/>
                <a:gd name="connsiteX28" fmla="*/ 640721 w 1806491"/>
                <a:gd name="connsiteY28" fmla="*/ 734553 h 1600660"/>
                <a:gd name="connsiteX29" fmla="*/ 794794 w 1806491"/>
                <a:gd name="connsiteY29" fmla="*/ 968905 h 1600660"/>
                <a:gd name="connsiteX30" fmla="*/ 624673 w 1806491"/>
                <a:gd name="connsiteY30" fmla="*/ 976354 h 1600660"/>
                <a:gd name="connsiteX31" fmla="*/ 645938 w 1806491"/>
                <a:gd name="connsiteY31" fmla="*/ 1055168 h 1600660"/>
                <a:gd name="connsiteX32" fmla="*/ 460771 w 1806491"/>
                <a:gd name="connsiteY32" fmla="*/ 1123657 h 1600660"/>
                <a:gd name="connsiteX33" fmla="*/ 320139 w 1806491"/>
                <a:gd name="connsiteY33" fmla="*/ 1209267 h 1600660"/>
                <a:gd name="connsiteX34" fmla="*/ 268381 w 1806491"/>
                <a:gd name="connsiteY34" fmla="*/ 1287298 h 1600660"/>
                <a:gd name="connsiteX35" fmla="*/ 0 w 1806491"/>
                <a:gd name="connsiteY35" fmla="*/ 1271753 h 1600660"/>
                <a:gd name="connsiteX36" fmla="*/ 79202 w 1806491"/>
                <a:gd name="connsiteY36" fmla="*/ 1321735 h 1600660"/>
                <a:gd name="connsiteX37" fmla="*/ 133945 w 1806491"/>
                <a:gd name="connsiteY37" fmla="*/ 1358161 h 1600660"/>
                <a:gd name="connsiteX38" fmla="*/ 180752 w 1806491"/>
                <a:gd name="connsiteY38" fmla="*/ 1420625 h 1600660"/>
                <a:gd name="connsiteX39" fmla="*/ 297157 w 1806491"/>
                <a:gd name="connsiteY39" fmla="*/ 1434463 h 1600660"/>
                <a:gd name="connsiteX40" fmla="*/ 372422 w 1806491"/>
                <a:gd name="connsiteY40" fmla="*/ 1529353 h 1600660"/>
                <a:gd name="connsiteX41" fmla="*/ 635929 w 1806491"/>
                <a:gd name="connsiteY41" fmla="*/ 1530035 h 1600660"/>
                <a:gd name="connsiteX42" fmla="*/ 643465 w 1806491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497617 w 1765700"/>
                <a:gd name="connsiteY27" fmla="*/ 527780 h 1600660"/>
                <a:gd name="connsiteX28" fmla="*/ 599930 w 1765700"/>
                <a:gd name="connsiteY28" fmla="*/ 734553 h 1600660"/>
                <a:gd name="connsiteX29" fmla="*/ 754003 w 1765700"/>
                <a:gd name="connsiteY29" fmla="*/ 968905 h 1600660"/>
                <a:gd name="connsiteX30" fmla="*/ 583882 w 1765700"/>
                <a:gd name="connsiteY30" fmla="*/ 976354 h 1600660"/>
                <a:gd name="connsiteX31" fmla="*/ 605147 w 1765700"/>
                <a:gd name="connsiteY31" fmla="*/ 1055168 h 1600660"/>
                <a:gd name="connsiteX32" fmla="*/ 419980 w 1765700"/>
                <a:gd name="connsiteY32" fmla="*/ 1123657 h 1600660"/>
                <a:gd name="connsiteX33" fmla="*/ 279348 w 1765700"/>
                <a:gd name="connsiteY33" fmla="*/ 1209267 h 1600660"/>
                <a:gd name="connsiteX34" fmla="*/ 227590 w 1765700"/>
                <a:gd name="connsiteY34" fmla="*/ 1287298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497617 w 1765700"/>
                <a:gd name="connsiteY27" fmla="*/ 527780 h 1600660"/>
                <a:gd name="connsiteX28" fmla="*/ 599930 w 1765700"/>
                <a:gd name="connsiteY28" fmla="*/ 734553 h 1600660"/>
                <a:gd name="connsiteX29" fmla="*/ 754003 w 1765700"/>
                <a:gd name="connsiteY29" fmla="*/ 968905 h 1600660"/>
                <a:gd name="connsiteX30" fmla="*/ 583882 w 1765700"/>
                <a:gd name="connsiteY30" fmla="*/ 976354 h 1600660"/>
                <a:gd name="connsiteX31" fmla="*/ 605147 w 1765700"/>
                <a:gd name="connsiteY31" fmla="*/ 1055168 h 1600660"/>
                <a:gd name="connsiteX32" fmla="*/ 419980 w 1765700"/>
                <a:gd name="connsiteY32" fmla="*/ 1123657 h 1600660"/>
                <a:gd name="connsiteX33" fmla="*/ 279348 w 1765700"/>
                <a:gd name="connsiteY33" fmla="*/ 1209267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497617 w 1765700"/>
                <a:gd name="connsiteY27" fmla="*/ 527780 h 1600660"/>
                <a:gd name="connsiteX28" fmla="*/ 599930 w 1765700"/>
                <a:gd name="connsiteY28" fmla="*/ 734553 h 1600660"/>
                <a:gd name="connsiteX29" fmla="*/ 754003 w 1765700"/>
                <a:gd name="connsiteY29" fmla="*/ 968905 h 1600660"/>
                <a:gd name="connsiteX30" fmla="*/ 583882 w 1765700"/>
                <a:gd name="connsiteY30" fmla="*/ 976354 h 1600660"/>
                <a:gd name="connsiteX31" fmla="*/ 605147 w 1765700"/>
                <a:gd name="connsiteY31" fmla="*/ 1055168 h 1600660"/>
                <a:gd name="connsiteX32" fmla="*/ 419980 w 1765700"/>
                <a:gd name="connsiteY32" fmla="*/ 1123657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497617 w 1765700"/>
                <a:gd name="connsiteY27" fmla="*/ 527780 h 1600660"/>
                <a:gd name="connsiteX28" fmla="*/ 599930 w 1765700"/>
                <a:gd name="connsiteY28" fmla="*/ 734553 h 1600660"/>
                <a:gd name="connsiteX29" fmla="*/ 754003 w 1765700"/>
                <a:gd name="connsiteY29" fmla="*/ 968905 h 1600660"/>
                <a:gd name="connsiteX30" fmla="*/ 583882 w 1765700"/>
                <a:gd name="connsiteY30" fmla="*/ 976354 h 1600660"/>
                <a:gd name="connsiteX31" fmla="*/ 605147 w 1765700"/>
                <a:gd name="connsiteY31" fmla="*/ 1055168 h 1600660"/>
                <a:gd name="connsiteX32" fmla="*/ 440376 w 1765700"/>
                <a:gd name="connsiteY32" fmla="*/ 989272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497617 w 1765700"/>
                <a:gd name="connsiteY27" fmla="*/ 527780 h 1600660"/>
                <a:gd name="connsiteX28" fmla="*/ 599930 w 1765700"/>
                <a:gd name="connsiteY28" fmla="*/ 734553 h 1600660"/>
                <a:gd name="connsiteX29" fmla="*/ 754003 w 1765700"/>
                <a:gd name="connsiteY29" fmla="*/ 968905 h 1600660"/>
                <a:gd name="connsiteX30" fmla="*/ 583882 w 1765700"/>
                <a:gd name="connsiteY30" fmla="*/ 976354 h 1600660"/>
                <a:gd name="connsiteX31" fmla="*/ 543960 w 1765700"/>
                <a:gd name="connsiteY31" fmla="*/ 954379 h 1600660"/>
                <a:gd name="connsiteX32" fmla="*/ 440376 w 1765700"/>
                <a:gd name="connsiteY32" fmla="*/ 989272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497617 w 1765700"/>
                <a:gd name="connsiteY27" fmla="*/ 527780 h 1600660"/>
                <a:gd name="connsiteX28" fmla="*/ 599930 w 1765700"/>
                <a:gd name="connsiteY28" fmla="*/ 734553 h 1600660"/>
                <a:gd name="connsiteX29" fmla="*/ 692816 w 1765700"/>
                <a:gd name="connsiteY29" fmla="*/ 910112 h 1600660"/>
                <a:gd name="connsiteX30" fmla="*/ 583882 w 1765700"/>
                <a:gd name="connsiteY30" fmla="*/ 976354 h 1600660"/>
                <a:gd name="connsiteX31" fmla="*/ 543960 w 1765700"/>
                <a:gd name="connsiteY31" fmla="*/ 954379 h 1600660"/>
                <a:gd name="connsiteX32" fmla="*/ 440376 w 1765700"/>
                <a:gd name="connsiteY32" fmla="*/ 989272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497617 w 1765700"/>
                <a:gd name="connsiteY27" fmla="*/ 527780 h 1600660"/>
                <a:gd name="connsiteX28" fmla="*/ 599930 w 1765700"/>
                <a:gd name="connsiteY28" fmla="*/ 734553 h 1600660"/>
                <a:gd name="connsiteX29" fmla="*/ 669021 w 1765700"/>
                <a:gd name="connsiteY29" fmla="*/ 884914 h 1600660"/>
                <a:gd name="connsiteX30" fmla="*/ 583882 w 1765700"/>
                <a:gd name="connsiteY30" fmla="*/ 976354 h 1600660"/>
                <a:gd name="connsiteX31" fmla="*/ 543960 w 1765700"/>
                <a:gd name="connsiteY31" fmla="*/ 954379 h 1600660"/>
                <a:gd name="connsiteX32" fmla="*/ 440376 w 1765700"/>
                <a:gd name="connsiteY32" fmla="*/ 989272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497617 w 1765700"/>
                <a:gd name="connsiteY27" fmla="*/ 527780 h 1600660"/>
                <a:gd name="connsiteX28" fmla="*/ 599930 w 1765700"/>
                <a:gd name="connsiteY28" fmla="*/ 734553 h 1600660"/>
                <a:gd name="connsiteX29" fmla="*/ 669021 w 1765700"/>
                <a:gd name="connsiteY29" fmla="*/ 8849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40376 w 1765700"/>
                <a:gd name="connsiteY32" fmla="*/ 989272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599930 w 1765700"/>
                <a:gd name="connsiteY28" fmla="*/ 734553 h 1600660"/>
                <a:gd name="connsiteX29" fmla="*/ 669021 w 1765700"/>
                <a:gd name="connsiteY29" fmla="*/ 8849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40376 w 1765700"/>
                <a:gd name="connsiteY32" fmla="*/ 989272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69021 w 1765700"/>
                <a:gd name="connsiteY29" fmla="*/ 8849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40376 w 1765700"/>
                <a:gd name="connsiteY32" fmla="*/ 989272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40376 w 1765700"/>
                <a:gd name="connsiteY32" fmla="*/ 989272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64171 w 1765700"/>
                <a:gd name="connsiteY32" fmla="*/ 1022870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50732 w 1765700"/>
                <a:gd name="connsiteY33" fmla="*/ 1055284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203795 w 1765700"/>
                <a:gd name="connsiteY34" fmla="*/ 1147314 h 1600660"/>
                <a:gd name="connsiteX35" fmla="*/ 0 w 1765700"/>
                <a:gd name="connsiteY35" fmla="*/ 1280153 h 1600660"/>
                <a:gd name="connsiteX36" fmla="*/ 38411 w 1765700"/>
                <a:gd name="connsiteY36" fmla="*/ 1321735 h 1600660"/>
                <a:gd name="connsiteX37" fmla="*/ 93154 w 1765700"/>
                <a:gd name="connsiteY37" fmla="*/ 1358161 h 1600660"/>
                <a:gd name="connsiteX38" fmla="*/ 139961 w 1765700"/>
                <a:gd name="connsiteY38" fmla="*/ 1420625 h 1600660"/>
                <a:gd name="connsiteX39" fmla="*/ 256366 w 1765700"/>
                <a:gd name="connsiteY39" fmla="*/ 1434463 h 1600660"/>
                <a:gd name="connsiteX40" fmla="*/ 331631 w 1765700"/>
                <a:gd name="connsiteY40" fmla="*/ 1529353 h 1600660"/>
                <a:gd name="connsiteX41" fmla="*/ 595138 w 1765700"/>
                <a:gd name="connsiteY41" fmla="*/ 1530035 h 1600660"/>
                <a:gd name="connsiteX42" fmla="*/ 602674 w 1765700"/>
                <a:gd name="connsiteY42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39961 w 1765700"/>
                <a:gd name="connsiteY39" fmla="*/ 1420625 h 1600660"/>
                <a:gd name="connsiteX40" fmla="*/ 256366 w 1765700"/>
                <a:gd name="connsiteY40" fmla="*/ 1434463 h 1600660"/>
                <a:gd name="connsiteX41" fmla="*/ 331631 w 1765700"/>
                <a:gd name="connsiteY41" fmla="*/ 15293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31631 w 1765700"/>
                <a:gd name="connsiteY41" fmla="*/ 15293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291248 w 1765700"/>
                <a:gd name="connsiteY16" fmla="*/ 467395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01799 w 1765700"/>
                <a:gd name="connsiteY14" fmla="*/ 476022 h 1600660"/>
                <a:gd name="connsiteX15" fmla="*/ 1496275 w 1765700"/>
                <a:gd name="connsiteY15" fmla="*/ 486087 h 1600660"/>
                <a:gd name="connsiteX16" fmla="*/ 1369431 w 1765700"/>
                <a:gd name="connsiteY16" fmla="*/ 442197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369431 w 1765700"/>
                <a:gd name="connsiteY16" fmla="*/ 442197 h 1600660"/>
                <a:gd name="connsiteX17" fmla="*/ 1204983 w 1765700"/>
                <a:gd name="connsiteY17" fmla="*/ 553660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369431 w 1765700"/>
                <a:gd name="connsiteY16" fmla="*/ 442197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447614 w 1765700"/>
                <a:gd name="connsiteY16" fmla="*/ 478594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799542 w 1765700"/>
                <a:gd name="connsiteY22" fmla="*/ 363878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447614 w 1765700"/>
                <a:gd name="connsiteY16" fmla="*/ 478594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790916 w 1765700"/>
                <a:gd name="connsiteY21" fmla="*/ 501901 h 1600660"/>
                <a:gd name="connsiteX22" fmla="*/ 683967 w 1765700"/>
                <a:gd name="connsiteY22" fmla="*/ 352679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447614 w 1765700"/>
                <a:gd name="connsiteY16" fmla="*/ 478594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695737 w 1765700"/>
                <a:gd name="connsiteY21" fmla="*/ 527098 h 1600660"/>
                <a:gd name="connsiteX22" fmla="*/ 683967 w 1765700"/>
                <a:gd name="connsiteY22" fmla="*/ 352679 h 1600660"/>
                <a:gd name="connsiteX23" fmla="*/ 773663 w 1765700"/>
                <a:gd name="connsiteY23" fmla="*/ 303494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447614 w 1765700"/>
                <a:gd name="connsiteY16" fmla="*/ 478594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695737 w 1765700"/>
                <a:gd name="connsiteY21" fmla="*/ 527098 h 1600660"/>
                <a:gd name="connsiteX22" fmla="*/ 683967 w 1765700"/>
                <a:gd name="connsiteY22" fmla="*/ 352679 h 1600660"/>
                <a:gd name="connsiteX23" fmla="*/ 644491 w 1765700"/>
                <a:gd name="connsiteY23" fmla="*/ 281096 h 1600660"/>
                <a:gd name="connsiteX24" fmla="*/ 688001 w 1765700"/>
                <a:gd name="connsiteY24" fmla="*/ 165994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447614 w 1765700"/>
                <a:gd name="connsiteY16" fmla="*/ 478594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695737 w 1765700"/>
                <a:gd name="connsiteY21" fmla="*/ 527098 h 1600660"/>
                <a:gd name="connsiteX22" fmla="*/ 683967 w 1765700"/>
                <a:gd name="connsiteY22" fmla="*/ 352679 h 1600660"/>
                <a:gd name="connsiteX23" fmla="*/ 644491 w 1765700"/>
                <a:gd name="connsiteY23" fmla="*/ 281096 h 1600660"/>
                <a:gd name="connsiteX24" fmla="*/ 569027 w 1765700"/>
                <a:gd name="connsiteY24" fmla="*/ 179992 h 1600660"/>
                <a:gd name="connsiteX25" fmla="*/ 213748 w 1765700"/>
                <a:gd name="connsiteY25" fmla="*/ 0 h 1600660"/>
                <a:gd name="connsiteX26" fmla="*/ 463112 w 1765700"/>
                <a:gd name="connsiteY26" fmla="*/ 251735 h 1600660"/>
                <a:gd name="connsiteX27" fmla="*/ 548606 w 1765700"/>
                <a:gd name="connsiteY27" fmla="*/ 524981 h 1600660"/>
                <a:gd name="connsiteX28" fmla="*/ 637322 w 1765700"/>
                <a:gd name="connsiteY28" fmla="*/ 734553 h 1600660"/>
                <a:gd name="connsiteX29" fmla="*/ 699614 w 1765700"/>
                <a:gd name="connsiteY29" fmla="*/ 882114 h 1600660"/>
                <a:gd name="connsiteX30" fmla="*/ 583882 w 1765700"/>
                <a:gd name="connsiteY30" fmla="*/ 948357 h 1600660"/>
                <a:gd name="connsiteX31" fmla="*/ 543960 w 1765700"/>
                <a:gd name="connsiteY31" fmla="*/ 954379 h 1600660"/>
                <a:gd name="connsiteX32" fmla="*/ 477768 w 1765700"/>
                <a:gd name="connsiteY32" fmla="*/ 1022870 h 1600660"/>
                <a:gd name="connsiteX33" fmla="*/ 303142 w 1765700"/>
                <a:gd name="connsiteY33" fmla="*/ 1080481 h 1600660"/>
                <a:gd name="connsiteX34" fmla="*/ 122214 w 1765700"/>
                <a:gd name="connsiteY34" fmla="*/ 1194403 h 1600660"/>
                <a:gd name="connsiteX35" fmla="*/ 203795 w 1765700"/>
                <a:gd name="connsiteY35" fmla="*/ 1147314 h 1600660"/>
                <a:gd name="connsiteX36" fmla="*/ 0 w 1765700"/>
                <a:gd name="connsiteY36" fmla="*/ 1280153 h 1600660"/>
                <a:gd name="connsiteX37" fmla="*/ 38411 w 1765700"/>
                <a:gd name="connsiteY37" fmla="*/ 1321735 h 1600660"/>
                <a:gd name="connsiteX38" fmla="*/ 93154 w 1765700"/>
                <a:gd name="connsiteY38" fmla="*/ 1358161 h 1600660"/>
                <a:gd name="connsiteX39" fmla="*/ 156957 w 1765700"/>
                <a:gd name="connsiteY39" fmla="*/ 1384229 h 1600660"/>
                <a:gd name="connsiteX40" fmla="*/ 256366 w 1765700"/>
                <a:gd name="connsiteY40" fmla="*/ 1434463 h 1600660"/>
                <a:gd name="connsiteX41" fmla="*/ 352027 w 1765700"/>
                <a:gd name="connsiteY41" fmla="*/ 1523753 h 1600660"/>
                <a:gd name="connsiteX42" fmla="*/ 595138 w 1765700"/>
                <a:gd name="connsiteY42" fmla="*/ 1530035 h 1600660"/>
                <a:gd name="connsiteX43" fmla="*/ 602674 w 1765700"/>
                <a:gd name="connsiteY43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447614 w 1765700"/>
                <a:gd name="connsiteY16" fmla="*/ 478594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695737 w 1765700"/>
                <a:gd name="connsiteY21" fmla="*/ 527098 h 1600660"/>
                <a:gd name="connsiteX22" fmla="*/ 683967 w 1765700"/>
                <a:gd name="connsiteY22" fmla="*/ 352679 h 1600660"/>
                <a:gd name="connsiteX23" fmla="*/ 618506 w 1765700"/>
                <a:gd name="connsiteY23" fmla="*/ 292902 h 1600660"/>
                <a:gd name="connsiteX24" fmla="*/ 644491 w 1765700"/>
                <a:gd name="connsiteY24" fmla="*/ 281096 h 1600660"/>
                <a:gd name="connsiteX25" fmla="*/ 569027 w 1765700"/>
                <a:gd name="connsiteY25" fmla="*/ 179992 h 1600660"/>
                <a:gd name="connsiteX26" fmla="*/ 213748 w 1765700"/>
                <a:gd name="connsiteY26" fmla="*/ 0 h 1600660"/>
                <a:gd name="connsiteX27" fmla="*/ 463112 w 1765700"/>
                <a:gd name="connsiteY27" fmla="*/ 251735 h 1600660"/>
                <a:gd name="connsiteX28" fmla="*/ 548606 w 1765700"/>
                <a:gd name="connsiteY28" fmla="*/ 524981 h 1600660"/>
                <a:gd name="connsiteX29" fmla="*/ 637322 w 1765700"/>
                <a:gd name="connsiteY29" fmla="*/ 734553 h 1600660"/>
                <a:gd name="connsiteX30" fmla="*/ 699614 w 1765700"/>
                <a:gd name="connsiteY30" fmla="*/ 882114 h 1600660"/>
                <a:gd name="connsiteX31" fmla="*/ 583882 w 1765700"/>
                <a:gd name="connsiteY31" fmla="*/ 948357 h 1600660"/>
                <a:gd name="connsiteX32" fmla="*/ 543960 w 1765700"/>
                <a:gd name="connsiteY32" fmla="*/ 954379 h 1600660"/>
                <a:gd name="connsiteX33" fmla="*/ 477768 w 1765700"/>
                <a:gd name="connsiteY33" fmla="*/ 1022870 h 1600660"/>
                <a:gd name="connsiteX34" fmla="*/ 303142 w 1765700"/>
                <a:gd name="connsiteY34" fmla="*/ 1080481 h 1600660"/>
                <a:gd name="connsiteX35" fmla="*/ 122214 w 1765700"/>
                <a:gd name="connsiteY35" fmla="*/ 1194403 h 1600660"/>
                <a:gd name="connsiteX36" fmla="*/ 203795 w 1765700"/>
                <a:gd name="connsiteY36" fmla="*/ 1147314 h 1600660"/>
                <a:gd name="connsiteX37" fmla="*/ 0 w 1765700"/>
                <a:gd name="connsiteY37" fmla="*/ 1280153 h 1600660"/>
                <a:gd name="connsiteX38" fmla="*/ 38411 w 1765700"/>
                <a:gd name="connsiteY38" fmla="*/ 1321735 h 1600660"/>
                <a:gd name="connsiteX39" fmla="*/ 93154 w 1765700"/>
                <a:gd name="connsiteY39" fmla="*/ 1358161 h 1600660"/>
                <a:gd name="connsiteX40" fmla="*/ 156957 w 1765700"/>
                <a:gd name="connsiteY40" fmla="*/ 1384229 h 1600660"/>
                <a:gd name="connsiteX41" fmla="*/ 256366 w 1765700"/>
                <a:gd name="connsiteY41" fmla="*/ 1434463 h 1600660"/>
                <a:gd name="connsiteX42" fmla="*/ 352027 w 1765700"/>
                <a:gd name="connsiteY42" fmla="*/ 1523753 h 1600660"/>
                <a:gd name="connsiteX43" fmla="*/ 595138 w 1765700"/>
                <a:gd name="connsiteY43" fmla="*/ 1530035 h 1600660"/>
                <a:gd name="connsiteX44" fmla="*/ 602674 w 1765700"/>
                <a:gd name="connsiteY44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447614 w 1765700"/>
                <a:gd name="connsiteY16" fmla="*/ 478594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695737 w 1765700"/>
                <a:gd name="connsiteY21" fmla="*/ 527098 h 1600660"/>
                <a:gd name="connsiteX22" fmla="*/ 670370 w 1765700"/>
                <a:gd name="connsiteY22" fmla="*/ 386275 h 1600660"/>
                <a:gd name="connsiteX23" fmla="*/ 618506 w 1765700"/>
                <a:gd name="connsiteY23" fmla="*/ 292902 h 1600660"/>
                <a:gd name="connsiteX24" fmla="*/ 644491 w 1765700"/>
                <a:gd name="connsiteY24" fmla="*/ 281096 h 1600660"/>
                <a:gd name="connsiteX25" fmla="*/ 569027 w 1765700"/>
                <a:gd name="connsiteY25" fmla="*/ 179992 h 1600660"/>
                <a:gd name="connsiteX26" fmla="*/ 213748 w 1765700"/>
                <a:gd name="connsiteY26" fmla="*/ 0 h 1600660"/>
                <a:gd name="connsiteX27" fmla="*/ 463112 w 1765700"/>
                <a:gd name="connsiteY27" fmla="*/ 251735 h 1600660"/>
                <a:gd name="connsiteX28" fmla="*/ 548606 w 1765700"/>
                <a:gd name="connsiteY28" fmla="*/ 524981 h 1600660"/>
                <a:gd name="connsiteX29" fmla="*/ 637322 w 1765700"/>
                <a:gd name="connsiteY29" fmla="*/ 734553 h 1600660"/>
                <a:gd name="connsiteX30" fmla="*/ 699614 w 1765700"/>
                <a:gd name="connsiteY30" fmla="*/ 882114 h 1600660"/>
                <a:gd name="connsiteX31" fmla="*/ 583882 w 1765700"/>
                <a:gd name="connsiteY31" fmla="*/ 948357 h 1600660"/>
                <a:gd name="connsiteX32" fmla="*/ 543960 w 1765700"/>
                <a:gd name="connsiteY32" fmla="*/ 954379 h 1600660"/>
                <a:gd name="connsiteX33" fmla="*/ 477768 w 1765700"/>
                <a:gd name="connsiteY33" fmla="*/ 1022870 h 1600660"/>
                <a:gd name="connsiteX34" fmla="*/ 303142 w 1765700"/>
                <a:gd name="connsiteY34" fmla="*/ 1080481 h 1600660"/>
                <a:gd name="connsiteX35" fmla="*/ 122214 w 1765700"/>
                <a:gd name="connsiteY35" fmla="*/ 1194403 h 1600660"/>
                <a:gd name="connsiteX36" fmla="*/ 203795 w 1765700"/>
                <a:gd name="connsiteY36" fmla="*/ 1147314 h 1600660"/>
                <a:gd name="connsiteX37" fmla="*/ 0 w 1765700"/>
                <a:gd name="connsiteY37" fmla="*/ 1280153 h 1600660"/>
                <a:gd name="connsiteX38" fmla="*/ 38411 w 1765700"/>
                <a:gd name="connsiteY38" fmla="*/ 1321735 h 1600660"/>
                <a:gd name="connsiteX39" fmla="*/ 93154 w 1765700"/>
                <a:gd name="connsiteY39" fmla="*/ 1358161 h 1600660"/>
                <a:gd name="connsiteX40" fmla="*/ 156957 w 1765700"/>
                <a:gd name="connsiteY40" fmla="*/ 1384229 h 1600660"/>
                <a:gd name="connsiteX41" fmla="*/ 256366 w 1765700"/>
                <a:gd name="connsiteY41" fmla="*/ 1434463 h 1600660"/>
                <a:gd name="connsiteX42" fmla="*/ 352027 w 1765700"/>
                <a:gd name="connsiteY42" fmla="*/ 1523753 h 1600660"/>
                <a:gd name="connsiteX43" fmla="*/ 595138 w 1765700"/>
                <a:gd name="connsiteY43" fmla="*/ 1530035 h 1600660"/>
                <a:gd name="connsiteX44" fmla="*/ 602674 w 1765700"/>
                <a:gd name="connsiteY44" fmla="*/ 1526226 h 1600660"/>
                <a:gd name="connsiteX0" fmla="*/ 688713 w 1765700"/>
                <a:gd name="connsiteY0" fmla="*/ 1547517 h 1600660"/>
                <a:gd name="connsiteX1" fmla="*/ 886888 w 1765700"/>
                <a:gd name="connsiteY1" fmla="*/ 1600660 h 1600660"/>
                <a:gd name="connsiteX2" fmla="*/ 1369688 w 1765700"/>
                <a:gd name="connsiteY2" fmla="*/ 1435384 h 1600660"/>
                <a:gd name="connsiteX3" fmla="*/ 1107524 w 1765700"/>
                <a:gd name="connsiteY3" fmla="*/ 1298024 h 1600660"/>
                <a:gd name="connsiteX4" fmla="*/ 1167468 w 1765700"/>
                <a:gd name="connsiteY4" fmla="*/ 1261810 h 1600660"/>
                <a:gd name="connsiteX5" fmla="*/ 1181952 w 1765700"/>
                <a:gd name="connsiteY5" fmla="*/ 1201695 h 1600660"/>
                <a:gd name="connsiteX6" fmla="*/ 1135972 w 1765700"/>
                <a:gd name="connsiteY6" fmla="*/ 1140256 h 1600660"/>
                <a:gd name="connsiteX7" fmla="*/ 1179104 w 1765700"/>
                <a:gd name="connsiteY7" fmla="*/ 1019486 h 1600660"/>
                <a:gd name="connsiteX8" fmla="*/ 1341201 w 1765700"/>
                <a:gd name="connsiteY8" fmla="*/ 933222 h 1600660"/>
                <a:gd name="connsiteX9" fmla="*/ 1343006 w 1765700"/>
                <a:gd name="connsiteY9" fmla="*/ 786573 h 1600660"/>
                <a:gd name="connsiteX10" fmla="*/ 1506908 w 1765700"/>
                <a:gd name="connsiteY10" fmla="*/ 708935 h 1600660"/>
                <a:gd name="connsiteX11" fmla="*/ 1662183 w 1765700"/>
                <a:gd name="connsiteY11" fmla="*/ 631297 h 1600660"/>
                <a:gd name="connsiteX12" fmla="*/ 1765700 w 1765700"/>
                <a:gd name="connsiteY12" fmla="*/ 562286 h 1600660"/>
                <a:gd name="connsiteX13" fmla="*/ 1708525 w 1765700"/>
                <a:gd name="connsiteY13" fmla="*/ 563463 h 1600660"/>
                <a:gd name="connsiteX14" fmla="*/ 1615396 w 1765700"/>
                <a:gd name="connsiteY14" fmla="*/ 529217 h 1600660"/>
                <a:gd name="connsiteX15" fmla="*/ 1496275 w 1765700"/>
                <a:gd name="connsiteY15" fmla="*/ 486087 h 1600660"/>
                <a:gd name="connsiteX16" fmla="*/ 1447614 w 1765700"/>
                <a:gd name="connsiteY16" fmla="*/ 478594 h 1600660"/>
                <a:gd name="connsiteX17" fmla="*/ 1245774 w 1765700"/>
                <a:gd name="connsiteY17" fmla="*/ 573258 h 1600660"/>
                <a:gd name="connsiteX18" fmla="*/ 1135972 w 1765700"/>
                <a:gd name="connsiteY18" fmla="*/ 631297 h 1600660"/>
                <a:gd name="connsiteX19" fmla="*/ 996144 w 1765700"/>
                <a:gd name="connsiteY19" fmla="*/ 674822 h 1600660"/>
                <a:gd name="connsiteX20" fmla="*/ 851300 w 1765700"/>
                <a:gd name="connsiteY20" fmla="*/ 743441 h 1600660"/>
                <a:gd name="connsiteX21" fmla="*/ 695737 w 1765700"/>
                <a:gd name="connsiteY21" fmla="*/ 527098 h 1600660"/>
                <a:gd name="connsiteX22" fmla="*/ 670370 w 1765700"/>
                <a:gd name="connsiteY22" fmla="*/ 386275 h 1600660"/>
                <a:gd name="connsiteX23" fmla="*/ 618506 w 1765700"/>
                <a:gd name="connsiteY23" fmla="*/ 292902 h 1600660"/>
                <a:gd name="connsiteX24" fmla="*/ 644491 w 1765700"/>
                <a:gd name="connsiteY24" fmla="*/ 281096 h 1600660"/>
                <a:gd name="connsiteX25" fmla="*/ 507840 w 1765700"/>
                <a:gd name="connsiteY25" fmla="*/ 168793 h 1600660"/>
                <a:gd name="connsiteX26" fmla="*/ 213748 w 1765700"/>
                <a:gd name="connsiteY26" fmla="*/ 0 h 1600660"/>
                <a:gd name="connsiteX27" fmla="*/ 463112 w 1765700"/>
                <a:gd name="connsiteY27" fmla="*/ 251735 h 1600660"/>
                <a:gd name="connsiteX28" fmla="*/ 548606 w 1765700"/>
                <a:gd name="connsiteY28" fmla="*/ 524981 h 1600660"/>
                <a:gd name="connsiteX29" fmla="*/ 637322 w 1765700"/>
                <a:gd name="connsiteY29" fmla="*/ 734553 h 1600660"/>
                <a:gd name="connsiteX30" fmla="*/ 699614 w 1765700"/>
                <a:gd name="connsiteY30" fmla="*/ 882114 h 1600660"/>
                <a:gd name="connsiteX31" fmla="*/ 583882 w 1765700"/>
                <a:gd name="connsiteY31" fmla="*/ 948357 h 1600660"/>
                <a:gd name="connsiteX32" fmla="*/ 543960 w 1765700"/>
                <a:gd name="connsiteY32" fmla="*/ 954379 h 1600660"/>
                <a:gd name="connsiteX33" fmla="*/ 477768 w 1765700"/>
                <a:gd name="connsiteY33" fmla="*/ 1022870 h 1600660"/>
                <a:gd name="connsiteX34" fmla="*/ 303142 w 1765700"/>
                <a:gd name="connsiteY34" fmla="*/ 1080481 h 1600660"/>
                <a:gd name="connsiteX35" fmla="*/ 122214 w 1765700"/>
                <a:gd name="connsiteY35" fmla="*/ 1194403 h 1600660"/>
                <a:gd name="connsiteX36" fmla="*/ 203795 w 1765700"/>
                <a:gd name="connsiteY36" fmla="*/ 1147314 h 1600660"/>
                <a:gd name="connsiteX37" fmla="*/ 0 w 1765700"/>
                <a:gd name="connsiteY37" fmla="*/ 1280153 h 1600660"/>
                <a:gd name="connsiteX38" fmla="*/ 38411 w 1765700"/>
                <a:gd name="connsiteY38" fmla="*/ 1321735 h 1600660"/>
                <a:gd name="connsiteX39" fmla="*/ 93154 w 1765700"/>
                <a:gd name="connsiteY39" fmla="*/ 1358161 h 1600660"/>
                <a:gd name="connsiteX40" fmla="*/ 156957 w 1765700"/>
                <a:gd name="connsiteY40" fmla="*/ 1384229 h 1600660"/>
                <a:gd name="connsiteX41" fmla="*/ 256366 w 1765700"/>
                <a:gd name="connsiteY41" fmla="*/ 1434463 h 1600660"/>
                <a:gd name="connsiteX42" fmla="*/ 352027 w 1765700"/>
                <a:gd name="connsiteY42" fmla="*/ 1523753 h 1600660"/>
                <a:gd name="connsiteX43" fmla="*/ 595138 w 1765700"/>
                <a:gd name="connsiteY43" fmla="*/ 1530035 h 1600660"/>
                <a:gd name="connsiteX44" fmla="*/ 602674 w 1765700"/>
                <a:gd name="connsiteY44" fmla="*/ 1526226 h 1600660"/>
                <a:gd name="connsiteX0" fmla="*/ 688713 w 1765700"/>
                <a:gd name="connsiteY0" fmla="*/ 1547774 h 1600917"/>
                <a:gd name="connsiteX1" fmla="*/ 886888 w 1765700"/>
                <a:gd name="connsiteY1" fmla="*/ 1600917 h 1600917"/>
                <a:gd name="connsiteX2" fmla="*/ 1369688 w 1765700"/>
                <a:gd name="connsiteY2" fmla="*/ 1435641 h 1600917"/>
                <a:gd name="connsiteX3" fmla="*/ 1107524 w 1765700"/>
                <a:gd name="connsiteY3" fmla="*/ 1298281 h 1600917"/>
                <a:gd name="connsiteX4" fmla="*/ 1167468 w 1765700"/>
                <a:gd name="connsiteY4" fmla="*/ 1262067 h 1600917"/>
                <a:gd name="connsiteX5" fmla="*/ 1181952 w 1765700"/>
                <a:gd name="connsiteY5" fmla="*/ 1201952 h 1600917"/>
                <a:gd name="connsiteX6" fmla="*/ 1135972 w 1765700"/>
                <a:gd name="connsiteY6" fmla="*/ 1140513 h 1600917"/>
                <a:gd name="connsiteX7" fmla="*/ 1179104 w 1765700"/>
                <a:gd name="connsiteY7" fmla="*/ 1019743 h 1600917"/>
                <a:gd name="connsiteX8" fmla="*/ 1341201 w 1765700"/>
                <a:gd name="connsiteY8" fmla="*/ 933479 h 1600917"/>
                <a:gd name="connsiteX9" fmla="*/ 1343006 w 1765700"/>
                <a:gd name="connsiteY9" fmla="*/ 786830 h 1600917"/>
                <a:gd name="connsiteX10" fmla="*/ 1506908 w 1765700"/>
                <a:gd name="connsiteY10" fmla="*/ 709192 h 1600917"/>
                <a:gd name="connsiteX11" fmla="*/ 1662183 w 1765700"/>
                <a:gd name="connsiteY11" fmla="*/ 631554 h 1600917"/>
                <a:gd name="connsiteX12" fmla="*/ 1765700 w 1765700"/>
                <a:gd name="connsiteY12" fmla="*/ 562543 h 1600917"/>
                <a:gd name="connsiteX13" fmla="*/ 1708525 w 1765700"/>
                <a:gd name="connsiteY13" fmla="*/ 563720 h 1600917"/>
                <a:gd name="connsiteX14" fmla="*/ 1615396 w 1765700"/>
                <a:gd name="connsiteY14" fmla="*/ 529474 h 1600917"/>
                <a:gd name="connsiteX15" fmla="*/ 1496275 w 1765700"/>
                <a:gd name="connsiteY15" fmla="*/ 486344 h 1600917"/>
                <a:gd name="connsiteX16" fmla="*/ 1447614 w 1765700"/>
                <a:gd name="connsiteY16" fmla="*/ 478851 h 1600917"/>
                <a:gd name="connsiteX17" fmla="*/ 1245774 w 1765700"/>
                <a:gd name="connsiteY17" fmla="*/ 573515 h 1600917"/>
                <a:gd name="connsiteX18" fmla="*/ 1135972 w 1765700"/>
                <a:gd name="connsiteY18" fmla="*/ 631554 h 1600917"/>
                <a:gd name="connsiteX19" fmla="*/ 996144 w 1765700"/>
                <a:gd name="connsiteY19" fmla="*/ 675079 h 1600917"/>
                <a:gd name="connsiteX20" fmla="*/ 851300 w 1765700"/>
                <a:gd name="connsiteY20" fmla="*/ 743698 h 1600917"/>
                <a:gd name="connsiteX21" fmla="*/ 695737 w 1765700"/>
                <a:gd name="connsiteY21" fmla="*/ 527355 h 1600917"/>
                <a:gd name="connsiteX22" fmla="*/ 670370 w 1765700"/>
                <a:gd name="connsiteY22" fmla="*/ 386532 h 1600917"/>
                <a:gd name="connsiteX23" fmla="*/ 618506 w 1765700"/>
                <a:gd name="connsiteY23" fmla="*/ 293159 h 1600917"/>
                <a:gd name="connsiteX24" fmla="*/ 644491 w 1765700"/>
                <a:gd name="connsiteY24" fmla="*/ 281353 h 1600917"/>
                <a:gd name="connsiteX25" fmla="*/ 507840 w 1765700"/>
                <a:gd name="connsiteY25" fmla="*/ 169050 h 1600917"/>
                <a:gd name="connsiteX26" fmla="*/ 213748 w 1765700"/>
                <a:gd name="connsiteY26" fmla="*/ 257 h 1600917"/>
                <a:gd name="connsiteX27" fmla="*/ 166404 w 1765700"/>
                <a:gd name="connsiteY27" fmla="*/ 133576 h 1600917"/>
                <a:gd name="connsiteX28" fmla="*/ 463112 w 1765700"/>
                <a:gd name="connsiteY28" fmla="*/ 251992 h 1600917"/>
                <a:gd name="connsiteX29" fmla="*/ 548606 w 1765700"/>
                <a:gd name="connsiteY29" fmla="*/ 525238 h 1600917"/>
                <a:gd name="connsiteX30" fmla="*/ 637322 w 1765700"/>
                <a:gd name="connsiteY30" fmla="*/ 734810 h 1600917"/>
                <a:gd name="connsiteX31" fmla="*/ 699614 w 1765700"/>
                <a:gd name="connsiteY31" fmla="*/ 882371 h 1600917"/>
                <a:gd name="connsiteX32" fmla="*/ 583882 w 1765700"/>
                <a:gd name="connsiteY32" fmla="*/ 948614 h 1600917"/>
                <a:gd name="connsiteX33" fmla="*/ 543960 w 1765700"/>
                <a:gd name="connsiteY33" fmla="*/ 954636 h 1600917"/>
                <a:gd name="connsiteX34" fmla="*/ 477768 w 1765700"/>
                <a:gd name="connsiteY34" fmla="*/ 1023127 h 1600917"/>
                <a:gd name="connsiteX35" fmla="*/ 303142 w 1765700"/>
                <a:gd name="connsiteY35" fmla="*/ 1080738 h 1600917"/>
                <a:gd name="connsiteX36" fmla="*/ 122214 w 1765700"/>
                <a:gd name="connsiteY36" fmla="*/ 1194660 h 1600917"/>
                <a:gd name="connsiteX37" fmla="*/ 203795 w 1765700"/>
                <a:gd name="connsiteY37" fmla="*/ 1147571 h 1600917"/>
                <a:gd name="connsiteX38" fmla="*/ 0 w 1765700"/>
                <a:gd name="connsiteY38" fmla="*/ 1280410 h 1600917"/>
                <a:gd name="connsiteX39" fmla="*/ 38411 w 1765700"/>
                <a:gd name="connsiteY39" fmla="*/ 1321992 h 1600917"/>
                <a:gd name="connsiteX40" fmla="*/ 93154 w 1765700"/>
                <a:gd name="connsiteY40" fmla="*/ 1358418 h 1600917"/>
                <a:gd name="connsiteX41" fmla="*/ 156957 w 1765700"/>
                <a:gd name="connsiteY41" fmla="*/ 1384486 h 1600917"/>
                <a:gd name="connsiteX42" fmla="*/ 256366 w 1765700"/>
                <a:gd name="connsiteY42" fmla="*/ 1434720 h 1600917"/>
                <a:gd name="connsiteX43" fmla="*/ 352027 w 1765700"/>
                <a:gd name="connsiteY43" fmla="*/ 1524010 h 1600917"/>
                <a:gd name="connsiteX44" fmla="*/ 595138 w 1765700"/>
                <a:gd name="connsiteY44" fmla="*/ 1530292 h 1600917"/>
                <a:gd name="connsiteX45" fmla="*/ 602674 w 1765700"/>
                <a:gd name="connsiteY45" fmla="*/ 1526483 h 1600917"/>
                <a:gd name="connsiteX0" fmla="*/ 688713 w 1765700"/>
                <a:gd name="connsiteY0" fmla="*/ 1547836 h 1600979"/>
                <a:gd name="connsiteX1" fmla="*/ 886888 w 1765700"/>
                <a:gd name="connsiteY1" fmla="*/ 1600979 h 1600979"/>
                <a:gd name="connsiteX2" fmla="*/ 1369688 w 1765700"/>
                <a:gd name="connsiteY2" fmla="*/ 1435703 h 1600979"/>
                <a:gd name="connsiteX3" fmla="*/ 1107524 w 1765700"/>
                <a:gd name="connsiteY3" fmla="*/ 1298343 h 1600979"/>
                <a:gd name="connsiteX4" fmla="*/ 1167468 w 1765700"/>
                <a:gd name="connsiteY4" fmla="*/ 1262129 h 1600979"/>
                <a:gd name="connsiteX5" fmla="*/ 1181952 w 1765700"/>
                <a:gd name="connsiteY5" fmla="*/ 1202014 h 1600979"/>
                <a:gd name="connsiteX6" fmla="*/ 1135972 w 1765700"/>
                <a:gd name="connsiteY6" fmla="*/ 1140575 h 1600979"/>
                <a:gd name="connsiteX7" fmla="*/ 1179104 w 1765700"/>
                <a:gd name="connsiteY7" fmla="*/ 1019805 h 1600979"/>
                <a:gd name="connsiteX8" fmla="*/ 1341201 w 1765700"/>
                <a:gd name="connsiteY8" fmla="*/ 933541 h 1600979"/>
                <a:gd name="connsiteX9" fmla="*/ 1343006 w 1765700"/>
                <a:gd name="connsiteY9" fmla="*/ 786892 h 1600979"/>
                <a:gd name="connsiteX10" fmla="*/ 1506908 w 1765700"/>
                <a:gd name="connsiteY10" fmla="*/ 709254 h 1600979"/>
                <a:gd name="connsiteX11" fmla="*/ 1662183 w 1765700"/>
                <a:gd name="connsiteY11" fmla="*/ 631616 h 1600979"/>
                <a:gd name="connsiteX12" fmla="*/ 1765700 w 1765700"/>
                <a:gd name="connsiteY12" fmla="*/ 562605 h 1600979"/>
                <a:gd name="connsiteX13" fmla="*/ 1708525 w 1765700"/>
                <a:gd name="connsiteY13" fmla="*/ 563782 h 1600979"/>
                <a:gd name="connsiteX14" fmla="*/ 1615396 w 1765700"/>
                <a:gd name="connsiteY14" fmla="*/ 529536 h 1600979"/>
                <a:gd name="connsiteX15" fmla="*/ 1496275 w 1765700"/>
                <a:gd name="connsiteY15" fmla="*/ 486406 h 1600979"/>
                <a:gd name="connsiteX16" fmla="*/ 1447614 w 1765700"/>
                <a:gd name="connsiteY16" fmla="*/ 478913 h 1600979"/>
                <a:gd name="connsiteX17" fmla="*/ 1245774 w 1765700"/>
                <a:gd name="connsiteY17" fmla="*/ 573577 h 1600979"/>
                <a:gd name="connsiteX18" fmla="*/ 1135972 w 1765700"/>
                <a:gd name="connsiteY18" fmla="*/ 631616 h 1600979"/>
                <a:gd name="connsiteX19" fmla="*/ 996144 w 1765700"/>
                <a:gd name="connsiteY19" fmla="*/ 675141 h 1600979"/>
                <a:gd name="connsiteX20" fmla="*/ 851300 w 1765700"/>
                <a:gd name="connsiteY20" fmla="*/ 743760 h 1600979"/>
                <a:gd name="connsiteX21" fmla="*/ 695737 w 1765700"/>
                <a:gd name="connsiteY21" fmla="*/ 527417 h 1600979"/>
                <a:gd name="connsiteX22" fmla="*/ 670370 w 1765700"/>
                <a:gd name="connsiteY22" fmla="*/ 386594 h 1600979"/>
                <a:gd name="connsiteX23" fmla="*/ 618506 w 1765700"/>
                <a:gd name="connsiteY23" fmla="*/ 293221 h 1600979"/>
                <a:gd name="connsiteX24" fmla="*/ 644491 w 1765700"/>
                <a:gd name="connsiteY24" fmla="*/ 281415 h 1600979"/>
                <a:gd name="connsiteX25" fmla="*/ 507840 w 1765700"/>
                <a:gd name="connsiteY25" fmla="*/ 169112 h 1600979"/>
                <a:gd name="connsiteX26" fmla="*/ 213748 w 1765700"/>
                <a:gd name="connsiteY26" fmla="*/ 319 h 1600979"/>
                <a:gd name="connsiteX27" fmla="*/ 71225 w 1765700"/>
                <a:gd name="connsiteY27" fmla="*/ 114040 h 1600979"/>
                <a:gd name="connsiteX28" fmla="*/ 463112 w 1765700"/>
                <a:gd name="connsiteY28" fmla="*/ 252054 h 1600979"/>
                <a:gd name="connsiteX29" fmla="*/ 548606 w 1765700"/>
                <a:gd name="connsiteY29" fmla="*/ 525300 h 1600979"/>
                <a:gd name="connsiteX30" fmla="*/ 637322 w 1765700"/>
                <a:gd name="connsiteY30" fmla="*/ 734872 h 1600979"/>
                <a:gd name="connsiteX31" fmla="*/ 699614 w 1765700"/>
                <a:gd name="connsiteY31" fmla="*/ 882433 h 1600979"/>
                <a:gd name="connsiteX32" fmla="*/ 583882 w 1765700"/>
                <a:gd name="connsiteY32" fmla="*/ 948676 h 1600979"/>
                <a:gd name="connsiteX33" fmla="*/ 543960 w 1765700"/>
                <a:gd name="connsiteY33" fmla="*/ 954698 h 1600979"/>
                <a:gd name="connsiteX34" fmla="*/ 477768 w 1765700"/>
                <a:gd name="connsiteY34" fmla="*/ 1023189 h 1600979"/>
                <a:gd name="connsiteX35" fmla="*/ 303142 w 1765700"/>
                <a:gd name="connsiteY35" fmla="*/ 1080800 h 1600979"/>
                <a:gd name="connsiteX36" fmla="*/ 122214 w 1765700"/>
                <a:gd name="connsiteY36" fmla="*/ 1194722 h 1600979"/>
                <a:gd name="connsiteX37" fmla="*/ 203795 w 1765700"/>
                <a:gd name="connsiteY37" fmla="*/ 1147633 h 1600979"/>
                <a:gd name="connsiteX38" fmla="*/ 0 w 1765700"/>
                <a:gd name="connsiteY38" fmla="*/ 1280472 h 1600979"/>
                <a:gd name="connsiteX39" fmla="*/ 38411 w 1765700"/>
                <a:gd name="connsiteY39" fmla="*/ 1322054 h 1600979"/>
                <a:gd name="connsiteX40" fmla="*/ 93154 w 1765700"/>
                <a:gd name="connsiteY40" fmla="*/ 1358480 h 1600979"/>
                <a:gd name="connsiteX41" fmla="*/ 156957 w 1765700"/>
                <a:gd name="connsiteY41" fmla="*/ 1384548 h 1600979"/>
                <a:gd name="connsiteX42" fmla="*/ 256366 w 1765700"/>
                <a:gd name="connsiteY42" fmla="*/ 1434782 h 1600979"/>
                <a:gd name="connsiteX43" fmla="*/ 352027 w 1765700"/>
                <a:gd name="connsiteY43" fmla="*/ 1524072 h 1600979"/>
                <a:gd name="connsiteX44" fmla="*/ 595138 w 1765700"/>
                <a:gd name="connsiteY44" fmla="*/ 1530354 h 1600979"/>
                <a:gd name="connsiteX45" fmla="*/ 602674 w 1765700"/>
                <a:gd name="connsiteY45" fmla="*/ 1526545 h 1600979"/>
                <a:gd name="connsiteX0" fmla="*/ 688713 w 1765700"/>
                <a:gd name="connsiteY0" fmla="*/ 1548236 h 1601379"/>
                <a:gd name="connsiteX1" fmla="*/ 886888 w 1765700"/>
                <a:gd name="connsiteY1" fmla="*/ 1601379 h 1601379"/>
                <a:gd name="connsiteX2" fmla="*/ 1369688 w 1765700"/>
                <a:gd name="connsiteY2" fmla="*/ 1436103 h 1601379"/>
                <a:gd name="connsiteX3" fmla="*/ 1107524 w 1765700"/>
                <a:gd name="connsiteY3" fmla="*/ 1298743 h 1601379"/>
                <a:gd name="connsiteX4" fmla="*/ 1167468 w 1765700"/>
                <a:gd name="connsiteY4" fmla="*/ 1262529 h 1601379"/>
                <a:gd name="connsiteX5" fmla="*/ 1181952 w 1765700"/>
                <a:gd name="connsiteY5" fmla="*/ 1202414 h 1601379"/>
                <a:gd name="connsiteX6" fmla="*/ 1135972 w 1765700"/>
                <a:gd name="connsiteY6" fmla="*/ 1140975 h 1601379"/>
                <a:gd name="connsiteX7" fmla="*/ 1179104 w 1765700"/>
                <a:gd name="connsiteY7" fmla="*/ 1020205 h 1601379"/>
                <a:gd name="connsiteX8" fmla="*/ 1341201 w 1765700"/>
                <a:gd name="connsiteY8" fmla="*/ 933941 h 1601379"/>
                <a:gd name="connsiteX9" fmla="*/ 1343006 w 1765700"/>
                <a:gd name="connsiteY9" fmla="*/ 787292 h 1601379"/>
                <a:gd name="connsiteX10" fmla="*/ 1506908 w 1765700"/>
                <a:gd name="connsiteY10" fmla="*/ 709654 h 1601379"/>
                <a:gd name="connsiteX11" fmla="*/ 1662183 w 1765700"/>
                <a:gd name="connsiteY11" fmla="*/ 632016 h 1601379"/>
                <a:gd name="connsiteX12" fmla="*/ 1765700 w 1765700"/>
                <a:gd name="connsiteY12" fmla="*/ 563005 h 1601379"/>
                <a:gd name="connsiteX13" fmla="*/ 1708525 w 1765700"/>
                <a:gd name="connsiteY13" fmla="*/ 564182 h 1601379"/>
                <a:gd name="connsiteX14" fmla="*/ 1615396 w 1765700"/>
                <a:gd name="connsiteY14" fmla="*/ 529936 h 1601379"/>
                <a:gd name="connsiteX15" fmla="*/ 1496275 w 1765700"/>
                <a:gd name="connsiteY15" fmla="*/ 486806 h 1601379"/>
                <a:gd name="connsiteX16" fmla="*/ 1447614 w 1765700"/>
                <a:gd name="connsiteY16" fmla="*/ 479313 h 1601379"/>
                <a:gd name="connsiteX17" fmla="*/ 1245774 w 1765700"/>
                <a:gd name="connsiteY17" fmla="*/ 573977 h 1601379"/>
                <a:gd name="connsiteX18" fmla="*/ 1135972 w 1765700"/>
                <a:gd name="connsiteY18" fmla="*/ 632016 h 1601379"/>
                <a:gd name="connsiteX19" fmla="*/ 996144 w 1765700"/>
                <a:gd name="connsiteY19" fmla="*/ 675541 h 1601379"/>
                <a:gd name="connsiteX20" fmla="*/ 851300 w 1765700"/>
                <a:gd name="connsiteY20" fmla="*/ 744160 h 1601379"/>
                <a:gd name="connsiteX21" fmla="*/ 695737 w 1765700"/>
                <a:gd name="connsiteY21" fmla="*/ 527817 h 1601379"/>
                <a:gd name="connsiteX22" fmla="*/ 670370 w 1765700"/>
                <a:gd name="connsiteY22" fmla="*/ 386994 h 1601379"/>
                <a:gd name="connsiteX23" fmla="*/ 618506 w 1765700"/>
                <a:gd name="connsiteY23" fmla="*/ 293621 h 1601379"/>
                <a:gd name="connsiteX24" fmla="*/ 644491 w 1765700"/>
                <a:gd name="connsiteY24" fmla="*/ 281815 h 1601379"/>
                <a:gd name="connsiteX25" fmla="*/ 507840 w 1765700"/>
                <a:gd name="connsiteY25" fmla="*/ 169512 h 1601379"/>
                <a:gd name="connsiteX26" fmla="*/ 213748 w 1765700"/>
                <a:gd name="connsiteY26" fmla="*/ 719 h 1601379"/>
                <a:gd name="connsiteX27" fmla="*/ 71225 w 1765700"/>
                <a:gd name="connsiteY27" fmla="*/ 114440 h 1601379"/>
                <a:gd name="connsiteX28" fmla="*/ 463112 w 1765700"/>
                <a:gd name="connsiteY28" fmla="*/ 252454 h 1601379"/>
                <a:gd name="connsiteX29" fmla="*/ 548606 w 1765700"/>
                <a:gd name="connsiteY29" fmla="*/ 525700 h 1601379"/>
                <a:gd name="connsiteX30" fmla="*/ 637322 w 1765700"/>
                <a:gd name="connsiteY30" fmla="*/ 735272 h 1601379"/>
                <a:gd name="connsiteX31" fmla="*/ 699614 w 1765700"/>
                <a:gd name="connsiteY31" fmla="*/ 882833 h 1601379"/>
                <a:gd name="connsiteX32" fmla="*/ 583882 w 1765700"/>
                <a:gd name="connsiteY32" fmla="*/ 949076 h 1601379"/>
                <a:gd name="connsiteX33" fmla="*/ 543960 w 1765700"/>
                <a:gd name="connsiteY33" fmla="*/ 955098 h 1601379"/>
                <a:gd name="connsiteX34" fmla="*/ 477768 w 1765700"/>
                <a:gd name="connsiteY34" fmla="*/ 1023589 h 1601379"/>
                <a:gd name="connsiteX35" fmla="*/ 303142 w 1765700"/>
                <a:gd name="connsiteY35" fmla="*/ 1081200 h 1601379"/>
                <a:gd name="connsiteX36" fmla="*/ 122214 w 1765700"/>
                <a:gd name="connsiteY36" fmla="*/ 1195122 h 1601379"/>
                <a:gd name="connsiteX37" fmla="*/ 203795 w 1765700"/>
                <a:gd name="connsiteY37" fmla="*/ 1148033 h 1601379"/>
                <a:gd name="connsiteX38" fmla="*/ 0 w 1765700"/>
                <a:gd name="connsiteY38" fmla="*/ 1280872 h 1601379"/>
                <a:gd name="connsiteX39" fmla="*/ 38411 w 1765700"/>
                <a:gd name="connsiteY39" fmla="*/ 1322454 h 1601379"/>
                <a:gd name="connsiteX40" fmla="*/ 93154 w 1765700"/>
                <a:gd name="connsiteY40" fmla="*/ 1358880 h 1601379"/>
                <a:gd name="connsiteX41" fmla="*/ 156957 w 1765700"/>
                <a:gd name="connsiteY41" fmla="*/ 1384948 h 1601379"/>
                <a:gd name="connsiteX42" fmla="*/ 256366 w 1765700"/>
                <a:gd name="connsiteY42" fmla="*/ 1435182 h 1601379"/>
                <a:gd name="connsiteX43" fmla="*/ 352027 w 1765700"/>
                <a:gd name="connsiteY43" fmla="*/ 1524472 h 1601379"/>
                <a:gd name="connsiteX44" fmla="*/ 595138 w 1765700"/>
                <a:gd name="connsiteY44" fmla="*/ 1530754 h 1601379"/>
                <a:gd name="connsiteX45" fmla="*/ 602674 w 1765700"/>
                <a:gd name="connsiteY45" fmla="*/ 1526945 h 1601379"/>
                <a:gd name="connsiteX0" fmla="*/ 688713 w 1765700"/>
                <a:gd name="connsiteY0" fmla="*/ 1548377 h 1601520"/>
                <a:gd name="connsiteX1" fmla="*/ 886888 w 1765700"/>
                <a:gd name="connsiteY1" fmla="*/ 1601520 h 1601520"/>
                <a:gd name="connsiteX2" fmla="*/ 1369688 w 1765700"/>
                <a:gd name="connsiteY2" fmla="*/ 1436244 h 1601520"/>
                <a:gd name="connsiteX3" fmla="*/ 1107524 w 1765700"/>
                <a:gd name="connsiteY3" fmla="*/ 1298884 h 1601520"/>
                <a:gd name="connsiteX4" fmla="*/ 1167468 w 1765700"/>
                <a:gd name="connsiteY4" fmla="*/ 1262670 h 1601520"/>
                <a:gd name="connsiteX5" fmla="*/ 1181952 w 1765700"/>
                <a:gd name="connsiteY5" fmla="*/ 1202555 h 1601520"/>
                <a:gd name="connsiteX6" fmla="*/ 1135972 w 1765700"/>
                <a:gd name="connsiteY6" fmla="*/ 1141116 h 1601520"/>
                <a:gd name="connsiteX7" fmla="*/ 1179104 w 1765700"/>
                <a:gd name="connsiteY7" fmla="*/ 1020346 h 1601520"/>
                <a:gd name="connsiteX8" fmla="*/ 1341201 w 1765700"/>
                <a:gd name="connsiteY8" fmla="*/ 934082 h 1601520"/>
                <a:gd name="connsiteX9" fmla="*/ 1343006 w 1765700"/>
                <a:gd name="connsiteY9" fmla="*/ 787433 h 1601520"/>
                <a:gd name="connsiteX10" fmla="*/ 1506908 w 1765700"/>
                <a:gd name="connsiteY10" fmla="*/ 709795 h 1601520"/>
                <a:gd name="connsiteX11" fmla="*/ 1662183 w 1765700"/>
                <a:gd name="connsiteY11" fmla="*/ 632157 h 1601520"/>
                <a:gd name="connsiteX12" fmla="*/ 1765700 w 1765700"/>
                <a:gd name="connsiteY12" fmla="*/ 563146 h 1601520"/>
                <a:gd name="connsiteX13" fmla="*/ 1708525 w 1765700"/>
                <a:gd name="connsiteY13" fmla="*/ 564323 h 1601520"/>
                <a:gd name="connsiteX14" fmla="*/ 1615396 w 1765700"/>
                <a:gd name="connsiteY14" fmla="*/ 530077 h 1601520"/>
                <a:gd name="connsiteX15" fmla="*/ 1496275 w 1765700"/>
                <a:gd name="connsiteY15" fmla="*/ 486947 h 1601520"/>
                <a:gd name="connsiteX16" fmla="*/ 1447614 w 1765700"/>
                <a:gd name="connsiteY16" fmla="*/ 479454 h 1601520"/>
                <a:gd name="connsiteX17" fmla="*/ 1245774 w 1765700"/>
                <a:gd name="connsiteY17" fmla="*/ 574118 h 1601520"/>
                <a:gd name="connsiteX18" fmla="*/ 1135972 w 1765700"/>
                <a:gd name="connsiteY18" fmla="*/ 632157 h 1601520"/>
                <a:gd name="connsiteX19" fmla="*/ 996144 w 1765700"/>
                <a:gd name="connsiteY19" fmla="*/ 675682 h 1601520"/>
                <a:gd name="connsiteX20" fmla="*/ 851300 w 1765700"/>
                <a:gd name="connsiteY20" fmla="*/ 744301 h 1601520"/>
                <a:gd name="connsiteX21" fmla="*/ 695737 w 1765700"/>
                <a:gd name="connsiteY21" fmla="*/ 527958 h 1601520"/>
                <a:gd name="connsiteX22" fmla="*/ 670370 w 1765700"/>
                <a:gd name="connsiteY22" fmla="*/ 387135 h 1601520"/>
                <a:gd name="connsiteX23" fmla="*/ 618506 w 1765700"/>
                <a:gd name="connsiteY23" fmla="*/ 293762 h 1601520"/>
                <a:gd name="connsiteX24" fmla="*/ 644491 w 1765700"/>
                <a:gd name="connsiteY24" fmla="*/ 281956 h 1601520"/>
                <a:gd name="connsiteX25" fmla="*/ 507840 w 1765700"/>
                <a:gd name="connsiteY25" fmla="*/ 169653 h 1601520"/>
                <a:gd name="connsiteX26" fmla="*/ 213748 w 1765700"/>
                <a:gd name="connsiteY26" fmla="*/ 860 h 1601520"/>
                <a:gd name="connsiteX27" fmla="*/ 71225 w 1765700"/>
                <a:gd name="connsiteY27" fmla="*/ 114581 h 1601520"/>
                <a:gd name="connsiteX28" fmla="*/ 463112 w 1765700"/>
                <a:gd name="connsiteY28" fmla="*/ 252595 h 1601520"/>
                <a:gd name="connsiteX29" fmla="*/ 548606 w 1765700"/>
                <a:gd name="connsiteY29" fmla="*/ 525841 h 1601520"/>
                <a:gd name="connsiteX30" fmla="*/ 637322 w 1765700"/>
                <a:gd name="connsiteY30" fmla="*/ 735413 h 1601520"/>
                <a:gd name="connsiteX31" fmla="*/ 699614 w 1765700"/>
                <a:gd name="connsiteY31" fmla="*/ 882974 h 1601520"/>
                <a:gd name="connsiteX32" fmla="*/ 583882 w 1765700"/>
                <a:gd name="connsiteY32" fmla="*/ 949217 h 1601520"/>
                <a:gd name="connsiteX33" fmla="*/ 543960 w 1765700"/>
                <a:gd name="connsiteY33" fmla="*/ 955239 h 1601520"/>
                <a:gd name="connsiteX34" fmla="*/ 477768 w 1765700"/>
                <a:gd name="connsiteY34" fmla="*/ 1023730 h 1601520"/>
                <a:gd name="connsiteX35" fmla="*/ 303142 w 1765700"/>
                <a:gd name="connsiteY35" fmla="*/ 1081341 h 1601520"/>
                <a:gd name="connsiteX36" fmla="*/ 122214 w 1765700"/>
                <a:gd name="connsiteY36" fmla="*/ 1195263 h 1601520"/>
                <a:gd name="connsiteX37" fmla="*/ 203795 w 1765700"/>
                <a:gd name="connsiteY37" fmla="*/ 1148174 h 1601520"/>
                <a:gd name="connsiteX38" fmla="*/ 0 w 1765700"/>
                <a:gd name="connsiteY38" fmla="*/ 1281013 h 1601520"/>
                <a:gd name="connsiteX39" fmla="*/ 38411 w 1765700"/>
                <a:gd name="connsiteY39" fmla="*/ 1322595 h 1601520"/>
                <a:gd name="connsiteX40" fmla="*/ 93154 w 1765700"/>
                <a:gd name="connsiteY40" fmla="*/ 1359021 h 1601520"/>
                <a:gd name="connsiteX41" fmla="*/ 156957 w 1765700"/>
                <a:gd name="connsiteY41" fmla="*/ 1385089 h 1601520"/>
                <a:gd name="connsiteX42" fmla="*/ 256366 w 1765700"/>
                <a:gd name="connsiteY42" fmla="*/ 1435323 h 1601520"/>
                <a:gd name="connsiteX43" fmla="*/ 352027 w 1765700"/>
                <a:gd name="connsiteY43" fmla="*/ 1524613 h 1601520"/>
                <a:gd name="connsiteX44" fmla="*/ 595138 w 1765700"/>
                <a:gd name="connsiteY44" fmla="*/ 1530895 h 1601520"/>
                <a:gd name="connsiteX45" fmla="*/ 602674 w 1765700"/>
                <a:gd name="connsiteY45" fmla="*/ 1527086 h 1601520"/>
                <a:gd name="connsiteX0" fmla="*/ 688713 w 1765700"/>
                <a:gd name="connsiteY0" fmla="*/ 1549283 h 1602426"/>
                <a:gd name="connsiteX1" fmla="*/ 886888 w 1765700"/>
                <a:gd name="connsiteY1" fmla="*/ 1602426 h 1602426"/>
                <a:gd name="connsiteX2" fmla="*/ 1369688 w 1765700"/>
                <a:gd name="connsiteY2" fmla="*/ 1437150 h 1602426"/>
                <a:gd name="connsiteX3" fmla="*/ 1107524 w 1765700"/>
                <a:gd name="connsiteY3" fmla="*/ 1299790 h 1602426"/>
                <a:gd name="connsiteX4" fmla="*/ 1167468 w 1765700"/>
                <a:gd name="connsiteY4" fmla="*/ 1263576 h 1602426"/>
                <a:gd name="connsiteX5" fmla="*/ 1181952 w 1765700"/>
                <a:gd name="connsiteY5" fmla="*/ 1203461 h 1602426"/>
                <a:gd name="connsiteX6" fmla="*/ 1135972 w 1765700"/>
                <a:gd name="connsiteY6" fmla="*/ 1142022 h 1602426"/>
                <a:gd name="connsiteX7" fmla="*/ 1179104 w 1765700"/>
                <a:gd name="connsiteY7" fmla="*/ 1021252 h 1602426"/>
                <a:gd name="connsiteX8" fmla="*/ 1341201 w 1765700"/>
                <a:gd name="connsiteY8" fmla="*/ 934988 h 1602426"/>
                <a:gd name="connsiteX9" fmla="*/ 1343006 w 1765700"/>
                <a:gd name="connsiteY9" fmla="*/ 788339 h 1602426"/>
                <a:gd name="connsiteX10" fmla="*/ 1506908 w 1765700"/>
                <a:gd name="connsiteY10" fmla="*/ 710701 h 1602426"/>
                <a:gd name="connsiteX11" fmla="*/ 1662183 w 1765700"/>
                <a:gd name="connsiteY11" fmla="*/ 633063 h 1602426"/>
                <a:gd name="connsiteX12" fmla="*/ 1765700 w 1765700"/>
                <a:gd name="connsiteY12" fmla="*/ 564052 h 1602426"/>
                <a:gd name="connsiteX13" fmla="*/ 1708525 w 1765700"/>
                <a:gd name="connsiteY13" fmla="*/ 565229 h 1602426"/>
                <a:gd name="connsiteX14" fmla="*/ 1615396 w 1765700"/>
                <a:gd name="connsiteY14" fmla="*/ 530983 h 1602426"/>
                <a:gd name="connsiteX15" fmla="*/ 1496275 w 1765700"/>
                <a:gd name="connsiteY15" fmla="*/ 487853 h 1602426"/>
                <a:gd name="connsiteX16" fmla="*/ 1447614 w 1765700"/>
                <a:gd name="connsiteY16" fmla="*/ 480360 h 1602426"/>
                <a:gd name="connsiteX17" fmla="*/ 1245774 w 1765700"/>
                <a:gd name="connsiteY17" fmla="*/ 575024 h 1602426"/>
                <a:gd name="connsiteX18" fmla="*/ 1135972 w 1765700"/>
                <a:gd name="connsiteY18" fmla="*/ 633063 h 1602426"/>
                <a:gd name="connsiteX19" fmla="*/ 996144 w 1765700"/>
                <a:gd name="connsiteY19" fmla="*/ 676588 h 1602426"/>
                <a:gd name="connsiteX20" fmla="*/ 851300 w 1765700"/>
                <a:gd name="connsiteY20" fmla="*/ 745207 h 1602426"/>
                <a:gd name="connsiteX21" fmla="*/ 695737 w 1765700"/>
                <a:gd name="connsiteY21" fmla="*/ 528864 h 1602426"/>
                <a:gd name="connsiteX22" fmla="*/ 670370 w 1765700"/>
                <a:gd name="connsiteY22" fmla="*/ 388041 h 1602426"/>
                <a:gd name="connsiteX23" fmla="*/ 618506 w 1765700"/>
                <a:gd name="connsiteY23" fmla="*/ 294668 h 1602426"/>
                <a:gd name="connsiteX24" fmla="*/ 644491 w 1765700"/>
                <a:gd name="connsiteY24" fmla="*/ 282862 h 1602426"/>
                <a:gd name="connsiteX25" fmla="*/ 507840 w 1765700"/>
                <a:gd name="connsiteY25" fmla="*/ 170559 h 1602426"/>
                <a:gd name="connsiteX26" fmla="*/ 213748 w 1765700"/>
                <a:gd name="connsiteY26" fmla="*/ 1766 h 1602426"/>
                <a:gd name="connsiteX27" fmla="*/ 40632 w 1765700"/>
                <a:gd name="connsiteY27" fmla="*/ 76291 h 1602426"/>
                <a:gd name="connsiteX28" fmla="*/ 463112 w 1765700"/>
                <a:gd name="connsiteY28" fmla="*/ 253501 h 1602426"/>
                <a:gd name="connsiteX29" fmla="*/ 548606 w 1765700"/>
                <a:gd name="connsiteY29" fmla="*/ 526747 h 1602426"/>
                <a:gd name="connsiteX30" fmla="*/ 637322 w 1765700"/>
                <a:gd name="connsiteY30" fmla="*/ 736319 h 1602426"/>
                <a:gd name="connsiteX31" fmla="*/ 699614 w 1765700"/>
                <a:gd name="connsiteY31" fmla="*/ 883880 h 1602426"/>
                <a:gd name="connsiteX32" fmla="*/ 583882 w 1765700"/>
                <a:gd name="connsiteY32" fmla="*/ 950123 h 1602426"/>
                <a:gd name="connsiteX33" fmla="*/ 543960 w 1765700"/>
                <a:gd name="connsiteY33" fmla="*/ 956145 h 1602426"/>
                <a:gd name="connsiteX34" fmla="*/ 477768 w 1765700"/>
                <a:gd name="connsiteY34" fmla="*/ 1024636 h 1602426"/>
                <a:gd name="connsiteX35" fmla="*/ 303142 w 1765700"/>
                <a:gd name="connsiteY35" fmla="*/ 1082247 h 1602426"/>
                <a:gd name="connsiteX36" fmla="*/ 122214 w 1765700"/>
                <a:gd name="connsiteY36" fmla="*/ 1196169 h 1602426"/>
                <a:gd name="connsiteX37" fmla="*/ 203795 w 1765700"/>
                <a:gd name="connsiteY37" fmla="*/ 1149080 h 1602426"/>
                <a:gd name="connsiteX38" fmla="*/ 0 w 1765700"/>
                <a:gd name="connsiteY38" fmla="*/ 1281919 h 1602426"/>
                <a:gd name="connsiteX39" fmla="*/ 38411 w 1765700"/>
                <a:gd name="connsiteY39" fmla="*/ 1323501 h 1602426"/>
                <a:gd name="connsiteX40" fmla="*/ 93154 w 1765700"/>
                <a:gd name="connsiteY40" fmla="*/ 1359927 h 1602426"/>
                <a:gd name="connsiteX41" fmla="*/ 156957 w 1765700"/>
                <a:gd name="connsiteY41" fmla="*/ 1385995 h 1602426"/>
                <a:gd name="connsiteX42" fmla="*/ 256366 w 1765700"/>
                <a:gd name="connsiteY42" fmla="*/ 1436229 h 1602426"/>
                <a:gd name="connsiteX43" fmla="*/ 352027 w 1765700"/>
                <a:gd name="connsiteY43" fmla="*/ 1525519 h 1602426"/>
                <a:gd name="connsiteX44" fmla="*/ 595138 w 1765700"/>
                <a:gd name="connsiteY44" fmla="*/ 1531801 h 1602426"/>
                <a:gd name="connsiteX45" fmla="*/ 602674 w 1765700"/>
                <a:gd name="connsiteY45" fmla="*/ 1527992 h 1602426"/>
                <a:gd name="connsiteX0" fmla="*/ 688713 w 1765700"/>
                <a:gd name="connsiteY0" fmla="*/ 1559771 h 1612914"/>
                <a:gd name="connsiteX1" fmla="*/ 886888 w 1765700"/>
                <a:gd name="connsiteY1" fmla="*/ 1612914 h 1612914"/>
                <a:gd name="connsiteX2" fmla="*/ 1369688 w 1765700"/>
                <a:gd name="connsiteY2" fmla="*/ 1447638 h 1612914"/>
                <a:gd name="connsiteX3" fmla="*/ 1107524 w 1765700"/>
                <a:gd name="connsiteY3" fmla="*/ 1310278 h 1612914"/>
                <a:gd name="connsiteX4" fmla="*/ 1167468 w 1765700"/>
                <a:gd name="connsiteY4" fmla="*/ 1274064 h 1612914"/>
                <a:gd name="connsiteX5" fmla="*/ 1181952 w 1765700"/>
                <a:gd name="connsiteY5" fmla="*/ 1213949 h 1612914"/>
                <a:gd name="connsiteX6" fmla="*/ 1135972 w 1765700"/>
                <a:gd name="connsiteY6" fmla="*/ 1152510 h 1612914"/>
                <a:gd name="connsiteX7" fmla="*/ 1179104 w 1765700"/>
                <a:gd name="connsiteY7" fmla="*/ 1031740 h 1612914"/>
                <a:gd name="connsiteX8" fmla="*/ 1341201 w 1765700"/>
                <a:gd name="connsiteY8" fmla="*/ 945476 h 1612914"/>
                <a:gd name="connsiteX9" fmla="*/ 1343006 w 1765700"/>
                <a:gd name="connsiteY9" fmla="*/ 798827 h 1612914"/>
                <a:gd name="connsiteX10" fmla="*/ 1506908 w 1765700"/>
                <a:gd name="connsiteY10" fmla="*/ 721189 h 1612914"/>
                <a:gd name="connsiteX11" fmla="*/ 1662183 w 1765700"/>
                <a:gd name="connsiteY11" fmla="*/ 643551 h 1612914"/>
                <a:gd name="connsiteX12" fmla="*/ 1765700 w 1765700"/>
                <a:gd name="connsiteY12" fmla="*/ 574540 h 1612914"/>
                <a:gd name="connsiteX13" fmla="*/ 1708525 w 1765700"/>
                <a:gd name="connsiteY13" fmla="*/ 575717 h 1612914"/>
                <a:gd name="connsiteX14" fmla="*/ 1615396 w 1765700"/>
                <a:gd name="connsiteY14" fmla="*/ 541471 h 1612914"/>
                <a:gd name="connsiteX15" fmla="*/ 1496275 w 1765700"/>
                <a:gd name="connsiteY15" fmla="*/ 498341 h 1612914"/>
                <a:gd name="connsiteX16" fmla="*/ 1447614 w 1765700"/>
                <a:gd name="connsiteY16" fmla="*/ 490848 h 1612914"/>
                <a:gd name="connsiteX17" fmla="*/ 1245774 w 1765700"/>
                <a:gd name="connsiteY17" fmla="*/ 585512 h 1612914"/>
                <a:gd name="connsiteX18" fmla="*/ 1135972 w 1765700"/>
                <a:gd name="connsiteY18" fmla="*/ 643551 h 1612914"/>
                <a:gd name="connsiteX19" fmla="*/ 996144 w 1765700"/>
                <a:gd name="connsiteY19" fmla="*/ 687076 h 1612914"/>
                <a:gd name="connsiteX20" fmla="*/ 851300 w 1765700"/>
                <a:gd name="connsiteY20" fmla="*/ 755695 h 1612914"/>
                <a:gd name="connsiteX21" fmla="*/ 695737 w 1765700"/>
                <a:gd name="connsiteY21" fmla="*/ 539352 h 1612914"/>
                <a:gd name="connsiteX22" fmla="*/ 670370 w 1765700"/>
                <a:gd name="connsiteY22" fmla="*/ 398529 h 1612914"/>
                <a:gd name="connsiteX23" fmla="*/ 618506 w 1765700"/>
                <a:gd name="connsiteY23" fmla="*/ 305156 h 1612914"/>
                <a:gd name="connsiteX24" fmla="*/ 644491 w 1765700"/>
                <a:gd name="connsiteY24" fmla="*/ 293350 h 1612914"/>
                <a:gd name="connsiteX25" fmla="*/ 507840 w 1765700"/>
                <a:gd name="connsiteY25" fmla="*/ 181047 h 1612914"/>
                <a:gd name="connsiteX26" fmla="*/ 213748 w 1765700"/>
                <a:gd name="connsiteY26" fmla="*/ 12254 h 1612914"/>
                <a:gd name="connsiteX27" fmla="*/ 186800 w 1765700"/>
                <a:gd name="connsiteY27" fmla="*/ 25187 h 1612914"/>
                <a:gd name="connsiteX28" fmla="*/ 40632 w 1765700"/>
                <a:gd name="connsiteY28" fmla="*/ 86779 h 1612914"/>
                <a:gd name="connsiteX29" fmla="*/ 463112 w 1765700"/>
                <a:gd name="connsiteY29" fmla="*/ 263989 h 1612914"/>
                <a:gd name="connsiteX30" fmla="*/ 548606 w 1765700"/>
                <a:gd name="connsiteY30" fmla="*/ 537235 h 1612914"/>
                <a:gd name="connsiteX31" fmla="*/ 637322 w 1765700"/>
                <a:gd name="connsiteY31" fmla="*/ 746807 h 1612914"/>
                <a:gd name="connsiteX32" fmla="*/ 699614 w 1765700"/>
                <a:gd name="connsiteY32" fmla="*/ 894368 h 1612914"/>
                <a:gd name="connsiteX33" fmla="*/ 583882 w 1765700"/>
                <a:gd name="connsiteY33" fmla="*/ 960611 h 1612914"/>
                <a:gd name="connsiteX34" fmla="*/ 543960 w 1765700"/>
                <a:gd name="connsiteY34" fmla="*/ 966633 h 1612914"/>
                <a:gd name="connsiteX35" fmla="*/ 477768 w 1765700"/>
                <a:gd name="connsiteY35" fmla="*/ 1035124 h 1612914"/>
                <a:gd name="connsiteX36" fmla="*/ 303142 w 1765700"/>
                <a:gd name="connsiteY36" fmla="*/ 1092735 h 1612914"/>
                <a:gd name="connsiteX37" fmla="*/ 122214 w 1765700"/>
                <a:gd name="connsiteY37" fmla="*/ 1206657 h 1612914"/>
                <a:gd name="connsiteX38" fmla="*/ 203795 w 1765700"/>
                <a:gd name="connsiteY38" fmla="*/ 1159568 h 1612914"/>
                <a:gd name="connsiteX39" fmla="*/ 0 w 1765700"/>
                <a:gd name="connsiteY39" fmla="*/ 1292407 h 1612914"/>
                <a:gd name="connsiteX40" fmla="*/ 38411 w 1765700"/>
                <a:gd name="connsiteY40" fmla="*/ 1333989 h 1612914"/>
                <a:gd name="connsiteX41" fmla="*/ 93154 w 1765700"/>
                <a:gd name="connsiteY41" fmla="*/ 1370415 h 1612914"/>
                <a:gd name="connsiteX42" fmla="*/ 156957 w 1765700"/>
                <a:gd name="connsiteY42" fmla="*/ 1396483 h 1612914"/>
                <a:gd name="connsiteX43" fmla="*/ 256366 w 1765700"/>
                <a:gd name="connsiteY43" fmla="*/ 1446717 h 1612914"/>
                <a:gd name="connsiteX44" fmla="*/ 352027 w 1765700"/>
                <a:gd name="connsiteY44" fmla="*/ 1536007 h 1612914"/>
                <a:gd name="connsiteX45" fmla="*/ 595138 w 1765700"/>
                <a:gd name="connsiteY45" fmla="*/ 1542289 h 1612914"/>
                <a:gd name="connsiteX46" fmla="*/ 602674 w 1765700"/>
                <a:gd name="connsiteY46" fmla="*/ 1538480 h 1612914"/>
                <a:gd name="connsiteX0" fmla="*/ 688713 w 1765700"/>
                <a:gd name="connsiteY0" fmla="*/ 1559771 h 1612914"/>
                <a:gd name="connsiteX1" fmla="*/ 886888 w 1765700"/>
                <a:gd name="connsiteY1" fmla="*/ 1612914 h 1612914"/>
                <a:gd name="connsiteX2" fmla="*/ 1369688 w 1765700"/>
                <a:gd name="connsiteY2" fmla="*/ 1447638 h 1612914"/>
                <a:gd name="connsiteX3" fmla="*/ 1107524 w 1765700"/>
                <a:gd name="connsiteY3" fmla="*/ 1310278 h 1612914"/>
                <a:gd name="connsiteX4" fmla="*/ 1167468 w 1765700"/>
                <a:gd name="connsiteY4" fmla="*/ 1274064 h 1612914"/>
                <a:gd name="connsiteX5" fmla="*/ 1181952 w 1765700"/>
                <a:gd name="connsiteY5" fmla="*/ 1213949 h 1612914"/>
                <a:gd name="connsiteX6" fmla="*/ 1135972 w 1765700"/>
                <a:gd name="connsiteY6" fmla="*/ 1152510 h 1612914"/>
                <a:gd name="connsiteX7" fmla="*/ 1179104 w 1765700"/>
                <a:gd name="connsiteY7" fmla="*/ 1031740 h 1612914"/>
                <a:gd name="connsiteX8" fmla="*/ 1341201 w 1765700"/>
                <a:gd name="connsiteY8" fmla="*/ 945476 h 1612914"/>
                <a:gd name="connsiteX9" fmla="*/ 1343006 w 1765700"/>
                <a:gd name="connsiteY9" fmla="*/ 798827 h 1612914"/>
                <a:gd name="connsiteX10" fmla="*/ 1506908 w 1765700"/>
                <a:gd name="connsiteY10" fmla="*/ 721189 h 1612914"/>
                <a:gd name="connsiteX11" fmla="*/ 1662183 w 1765700"/>
                <a:gd name="connsiteY11" fmla="*/ 643551 h 1612914"/>
                <a:gd name="connsiteX12" fmla="*/ 1765700 w 1765700"/>
                <a:gd name="connsiteY12" fmla="*/ 574540 h 1612914"/>
                <a:gd name="connsiteX13" fmla="*/ 1708525 w 1765700"/>
                <a:gd name="connsiteY13" fmla="*/ 575717 h 1612914"/>
                <a:gd name="connsiteX14" fmla="*/ 1615396 w 1765700"/>
                <a:gd name="connsiteY14" fmla="*/ 541471 h 1612914"/>
                <a:gd name="connsiteX15" fmla="*/ 1496275 w 1765700"/>
                <a:gd name="connsiteY15" fmla="*/ 498341 h 1612914"/>
                <a:gd name="connsiteX16" fmla="*/ 1447614 w 1765700"/>
                <a:gd name="connsiteY16" fmla="*/ 490848 h 1612914"/>
                <a:gd name="connsiteX17" fmla="*/ 1245774 w 1765700"/>
                <a:gd name="connsiteY17" fmla="*/ 585512 h 1612914"/>
                <a:gd name="connsiteX18" fmla="*/ 1135972 w 1765700"/>
                <a:gd name="connsiteY18" fmla="*/ 643551 h 1612914"/>
                <a:gd name="connsiteX19" fmla="*/ 996144 w 1765700"/>
                <a:gd name="connsiteY19" fmla="*/ 687076 h 1612914"/>
                <a:gd name="connsiteX20" fmla="*/ 851300 w 1765700"/>
                <a:gd name="connsiteY20" fmla="*/ 755695 h 1612914"/>
                <a:gd name="connsiteX21" fmla="*/ 695737 w 1765700"/>
                <a:gd name="connsiteY21" fmla="*/ 539352 h 1612914"/>
                <a:gd name="connsiteX22" fmla="*/ 670370 w 1765700"/>
                <a:gd name="connsiteY22" fmla="*/ 398529 h 1612914"/>
                <a:gd name="connsiteX23" fmla="*/ 618506 w 1765700"/>
                <a:gd name="connsiteY23" fmla="*/ 305156 h 1612914"/>
                <a:gd name="connsiteX24" fmla="*/ 644491 w 1765700"/>
                <a:gd name="connsiteY24" fmla="*/ 293350 h 1612914"/>
                <a:gd name="connsiteX25" fmla="*/ 507840 w 1765700"/>
                <a:gd name="connsiteY25" fmla="*/ 181047 h 1612914"/>
                <a:gd name="connsiteX26" fmla="*/ 213748 w 1765700"/>
                <a:gd name="connsiteY26" fmla="*/ 12254 h 1612914"/>
                <a:gd name="connsiteX27" fmla="*/ 186800 w 1765700"/>
                <a:gd name="connsiteY27" fmla="*/ 25187 h 1612914"/>
                <a:gd name="connsiteX28" fmla="*/ 61028 w 1765700"/>
                <a:gd name="connsiteY28" fmla="*/ 100777 h 1612914"/>
                <a:gd name="connsiteX29" fmla="*/ 463112 w 1765700"/>
                <a:gd name="connsiteY29" fmla="*/ 263989 h 1612914"/>
                <a:gd name="connsiteX30" fmla="*/ 548606 w 1765700"/>
                <a:gd name="connsiteY30" fmla="*/ 537235 h 1612914"/>
                <a:gd name="connsiteX31" fmla="*/ 637322 w 1765700"/>
                <a:gd name="connsiteY31" fmla="*/ 746807 h 1612914"/>
                <a:gd name="connsiteX32" fmla="*/ 699614 w 1765700"/>
                <a:gd name="connsiteY32" fmla="*/ 894368 h 1612914"/>
                <a:gd name="connsiteX33" fmla="*/ 583882 w 1765700"/>
                <a:gd name="connsiteY33" fmla="*/ 960611 h 1612914"/>
                <a:gd name="connsiteX34" fmla="*/ 543960 w 1765700"/>
                <a:gd name="connsiteY34" fmla="*/ 966633 h 1612914"/>
                <a:gd name="connsiteX35" fmla="*/ 477768 w 1765700"/>
                <a:gd name="connsiteY35" fmla="*/ 1035124 h 1612914"/>
                <a:gd name="connsiteX36" fmla="*/ 303142 w 1765700"/>
                <a:gd name="connsiteY36" fmla="*/ 1092735 h 1612914"/>
                <a:gd name="connsiteX37" fmla="*/ 122214 w 1765700"/>
                <a:gd name="connsiteY37" fmla="*/ 1206657 h 1612914"/>
                <a:gd name="connsiteX38" fmla="*/ 203795 w 1765700"/>
                <a:gd name="connsiteY38" fmla="*/ 1159568 h 1612914"/>
                <a:gd name="connsiteX39" fmla="*/ 0 w 1765700"/>
                <a:gd name="connsiteY39" fmla="*/ 1292407 h 1612914"/>
                <a:gd name="connsiteX40" fmla="*/ 38411 w 1765700"/>
                <a:gd name="connsiteY40" fmla="*/ 1333989 h 1612914"/>
                <a:gd name="connsiteX41" fmla="*/ 93154 w 1765700"/>
                <a:gd name="connsiteY41" fmla="*/ 1370415 h 1612914"/>
                <a:gd name="connsiteX42" fmla="*/ 156957 w 1765700"/>
                <a:gd name="connsiteY42" fmla="*/ 1396483 h 1612914"/>
                <a:gd name="connsiteX43" fmla="*/ 256366 w 1765700"/>
                <a:gd name="connsiteY43" fmla="*/ 1446717 h 1612914"/>
                <a:gd name="connsiteX44" fmla="*/ 352027 w 1765700"/>
                <a:gd name="connsiteY44" fmla="*/ 1536007 h 1612914"/>
                <a:gd name="connsiteX45" fmla="*/ 595138 w 1765700"/>
                <a:gd name="connsiteY45" fmla="*/ 1542289 h 1612914"/>
                <a:gd name="connsiteX46" fmla="*/ 602674 w 1765700"/>
                <a:gd name="connsiteY46" fmla="*/ 1538480 h 1612914"/>
                <a:gd name="connsiteX0" fmla="*/ 688713 w 1765700"/>
                <a:gd name="connsiteY0" fmla="*/ 1536762 h 1589905"/>
                <a:gd name="connsiteX1" fmla="*/ 886888 w 1765700"/>
                <a:gd name="connsiteY1" fmla="*/ 1589905 h 1589905"/>
                <a:gd name="connsiteX2" fmla="*/ 1369688 w 1765700"/>
                <a:gd name="connsiteY2" fmla="*/ 1424629 h 1589905"/>
                <a:gd name="connsiteX3" fmla="*/ 1107524 w 1765700"/>
                <a:gd name="connsiteY3" fmla="*/ 1287269 h 1589905"/>
                <a:gd name="connsiteX4" fmla="*/ 1167468 w 1765700"/>
                <a:gd name="connsiteY4" fmla="*/ 1251055 h 1589905"/>
                <a:gd name="connsiteX5" fmla="*/ 1181952 w 1765700"/>
                <a:gd name="connsiteY5" fmla="*/ 1190940 h 1589905"/>
                <a:gd name="connsiteX6" fmla="*/ 1135972 w 1765700"/>
                <a:gd name="connsiteY6" fmla="*/ 1129501 h 1589905"/>
                <a:gd name="connsiteX7" fmla="*/ 1179104 w 1765700"/>
                <a:gd name="connsiteY7" fmla="*/ 1008731 h 1589905"/>
                <a:gd name="connsiteX8" fmla="*/ 1341201 w 1765700"/>
                <a:gd name="connsiteY8" fmla="*/ 922467 h 1589905"/>
                <a:gd name="connsiteX9" fmla="*/ 1343006 w 1765700"/>
                <a:gd name="connsiteY9" fmla="*/ 775818 h 1589905"/>
                <a:gd name="connsiteX10" fmla="*/ 1506908 w 1765700"/>
                <a:gd name="connsiteY10" fmla="*/ 698180 h 1589905"/>
                <a:gd name="connsiteX11" fmla="*/ 1662183 w 1765700"/>
                <a:gd name="connsiteY11" fmla="*/ 620542 h 1589905"/>
                <a:gd name="connsiteX12" fmla="*/ 1765700 w 1765700"/>
                <a:gd name="connsiteY12" fmla="*/ 551531 h 1589905"/>
                <a:gd name="connsiteX13" fmla="*/ 1708525 w 1765700"/>
                <a:gd name="connsiteY13" fmla="*/ 552708 h 1589905"/>
                <a:gd name="connsiteX14" fmla="*/ 1615396 w 1765700"/>
                <a:gd name="connsiteY14" fmla="*/ 518462 h 1589905"/>
                <a:gd name="connsiteX15" fmla="*/ 1496275 w 1765700"/>
                <a:gd name="connsiteY15" fmla="*/ 475332 h 1589905"/>
                <a:gd name="connsiteX16" fmla="*/ 1447614 w 1765700"/>
                <a:gd name="connsiteY16" fmla="*/ 467839 h 1589905"/>
                <a:gd name="connsiteX17" fmla="*/ 1245774 w 1765700"/>
                <a:gd name="connsiteY17" fmla="*/ 562503 h 1589905"/>
                <a:gd name="connsiteX18" fmla="*/ 1135972 w 1765700"/>
                <a:gd name="connsiteY18" fmla="*/ 620542 h 1589905"/>
                <a:gd name="connsiteX19" fmla="*/ 996144 w 1765700"/>
                <a:gd name="connsiteY19" fmla="*/ 664067 h 1589905"/>
                <a:gd name="connsiteX20" fmla="*/ 851300 w 1765700"/>
                <a:gd name="connsiteY20" fmla="*/ 732686 h 1589905"/>
                <a:gd name="connsiteX21" fmla="*/ 695737 w 1765700"/>
                <a:gd name="connsiteY21" fmla="*/ 516343 h 1589905"/>
                <a:gd name="connsiteX22" fmla="*/ 670370 w 1765700"/>
                <a:gd name="connsiteY22" fmla="*/ 375520 h 1589905"/>
                <a:gd name="connsiteX23" fmla="*/ 618506 w 1765700"/>
                <a:gd name="connsiteY23" fmla="*/ 282147 h 1589905"/>
                <a:gd name="connsiteX24" fmla="*/ 644491 w 1765700"/>
                <a:gd name="connsiteY24" fmla="*/ 270341 h 1589905"/>
                <a:gd name="connsiteX25" fmla="*/ 507840 w 1765700"/>
                <a:gd name="connsiteY25" fmla="*/ 158038 h 1589905"/>
                <a:gd name="connsiteX26" fmla="*/ 312327 w 1765700"/>
                <a:gd name="connsiteY26" fmla="*/ 62037 h 1589905"/>
                <a:gd name="connsiteX27" fmla="*/ 186800 w 1765700"/>
                <a:gd name="connsiteY27" fmla="*/ 2178 h 1589905"/>
                <a:gd name="connsiteX28" fmla="*/ 61028 w 1765700"/>
                <a:gd name="connsiteY28" fmla="*/ 77768 h 1589905"/>
                <a:gd name="connsiteX29" fmla="*/ 463112 w 1765700"/>
                <a:gd name="connsiteY29" fmla="*/ 240980 h 1589905"/>
                <a:gd name="connsiteX30" fmla="*/ 548606 w 1765700"/>
                <a:gd name="connsiteY30" fmla="*/ 514226 h 1589905"/>
                <a:gd name="connsiteX31" fmla="*/ 637322 w 1765700"/>
                <a:gd name="connsiteY31" fmla="*/ 723798 h 1589905"/>
                <a:gd name="connsiteX32" fmla="*/ 699614 w 1765700"/>
                <a:gd name="connsiteY32" fmla="*/ 871359 h 1589905"/>
                <a:gd name="connsiteX33" fmla="*/ 583882 w 1765700"/>
                <a:gd name="connsiteY33" fmla="*/ 937602 h 1589905"/>
                <a:gd name="connsiteX34" fmla="*/ 543960 w 1765700"/>
                <a:gd name="connsiteY34" fmla="*/ 943624 h 1589905"/>
                <a:gd name="connsiteX35" fmla="*/ 477768 w 1765700"/>
                <a:gd name="connsiteY35" fmla="*/ 1012115 h 1589905"/>
                <a:gd name="connsiteX36" fmla="*/ 303142 w 1765700"/>
                <a:gd name="connsiteY36" fmla="*/ 1069726 h 1589905"/>
                <a:gd name="connsiteX37" fmla="*/ 122214 w 1765700"/>
                <a:gd name="connsiteY37" fmla="*/ 1183648 h 1589905"/>
                <a:gd name="connsiteX38" fmla="*/ 203795 w 1765700"/>
                <a:gd name="connsiteY38" fmla="*/ 1136559 h 1589905"/>
                <a:gd name="connsiteX39" fmla="*/ 0 w 1765700"/>
                <a:gd name="connsiteY39" fmla="*/ 1269398 h 1589905"/>
                <a:gd name="connsiteX40" fmla="*/ 38411 w 1765700"/>
                <a:gd name="connsiteY40" fmla="*/ 1310980 h 1589905"/>
                <a:gd name="connsiteX41" fmla="*/ 93154 w 1765700"/>
                <a:gd name="connsiteY41" fmla="*/ 1347406 h 1589905"/>
                <a:gd name="connsiteX42" fmla="*/ 156957 w 1765700"/>
                <a:gd name="connsiteY42" fmla="*/ 1373474 h 1589905"/>
                <a:gd name="connsiteX43" fmla="*/ 256366 w 1765700"/>
                <a:gd name="connsiteY43" fmla="*/ 1423708 h 1589905"/>
                <a:gd name="connsiteX44" fmla="*/ 352027 w 1765700"/>
                <a:gd name="connsiteY44" fmla="*/ 1512998 h 1589905"/>
                <a:gd name="connsiteX45" fmla="*/ 595138 w 1765700"/>
                <a:gd name="connsiteY45" fmla="*/ 1519280 h 1589905"/>
                <a:gd name="connsiteX46" fmla="*/ 602674 w 1765700"/>
                <a:gd name="connsiteY46" fmla="*/ 1515471 h 1589905"/>
                <a:gd name="connsiteX0" fmla="*/ 688713 w 1765700"/>
                <a:gd name="connsiteY0" fmla="*/ 1518350 h 1571493"/>
                <a:gd name="connsiteX1" fmla="*/ 886888 w 1765700"/>
                <a:gd name="connsiteY1" fmla="*/ 1571493 h 1571493"/>
                <a:gd name="connsiteX2" fmla="*/ 1369688 w 1765700"/>
                <a:gd name="connsiteY2" fmla="*/ 1406217 h 1571493"/>
                <a:gd name="connsiteX3" fmla="*/ 1107524 w 1765700"/>
                <a:gd name="connsiteY3" fmla="*/ 1268857 h 1571493"/>
                <a:gd name="connsiteX4" fmla="*/ 1167468 w 1765700"/>
                <a:gd name="connsiteY4" fmla="*/ 1232643 h 1571493"/>
                <a:gd name="connsiteX5" fmla="*/ 1181952 w 1765700"/>
                <a:gd name="connsiteY5" fmla="*/ 1172528 h 1571493"/>
                <a:gd name="connsiteX6" fmla="*/ 1135972 w 1765700"/>
                <a:gd name="connsiteY6" fmla="*/ 1111089 h 1571493"/>
                <a:gd name="connsiteX7" fmla="*/ 1179104 w 1765700"/>
                <a:gd name="connsiteY7" fmla="*/ 990319 h 1571493"/>
                <a:gd name="connsiteX8" fmla="*/ 1341201 w 1765700"/>
                <a:gd name="connsiteY8" fmla="*/ 904055 h 1571493"/>
                <a:gd name="connsiteX9" fmla="*/ 1343006 w 1765700"/>
                <a:gd name="connsiteY9" fmla="*/ 757406 h 1571493"/>
                <a:gd name="connsiteX10" fmla="*/ 1506908 w 1765700"/>
                <a:gd name="connsiteY10" fmla="*/ 679768 h 1571493"/>
                <a:gd name="connsiteX11" fmla="*/ 1662183 w 1765700"/>
                <a:gd name="connsiteY11" fmla="*/ 602130 h 1571493"/>
                <a:gd name="connsiteX12" fmla="*/ 1765700 w 1765700"/>
                <a:gd name="connsiteY12" fmla="*/ 533119 h 1571493"/>
                <a:gd name="connsiteX13" fmla="*/ 1708525 w 1765700"/>
                <a:gd name="connsiteY13" fmla="*/ 534296 h 1571493"/>
                <a:gd name="connsiteX14" fmla="*/ 1615396 w 1765700"/>
                <a:gd name="connsiteY14" fmla="*/ 500050 h 1571493"/>
                <a:gd name="connsiteX15" fmla="*/ 1496275 w 1765700"/>
                <a:gd name="connsiteY15" fmla="*/ 456920 h 1571493"/>
                <a:gd name="connsiteX16" fmla="*/ 1447614 w 1765700"/>
                <a:gd name="connsiteY16" fmla="*/ 449427 h 1571493"/>
                <a:gd name="connsiteX17" fmla="*/ 1245774 w 1765700"/>
                <a:gd name="connsiteY17" fmla="*/ 544091 h 1571493"/>
                <a:gd name="connsiteX18" fmla="*/ 1135972 w 1765700"/>
                <a:gd name="connsiteY18" fmla="*/ 602130 h 1571493"/>
                <a:gd name="connsiteX19" fmla="*/ 996144 w 1765700"/>
                <a:gd name="connsiteY19" fmla="*/ 645655 h 1571493"/>
                <a:gd name="connsiteX20" fmla="*/ 851300 w 1765700"/>
                <a:gd name="connsiteY20" fmla="*/ 714274 h 1571493"/>
                <a:gd name="connsiteX21" fmla="*/ 695737 w 1765700"/>
                <a:gd name="connsiteY21" fmla="*/ 497931 h 1571493"/>
                <a:gd name="connsiteX22" fmla="*/ 670370 w 1765700"/>
                <a:gd name="connsiteY22" fmla="*/ 357108 h 1571493"/>
                <a:gd name="connsiteX23" fmla="*/ 618506 w 1765700"/>
                <a:gd name="connsiteY23" fmla="*/ 263735 h 1571493"/>
                <a:gd name="connsiteX24" fmla="*/ 644491 w 1765700"/>
                <a:gd name="connsiteY24" fmla="*/ 251929 h 1571493"/>
                <a:gd name="connsiteX25" fmla="*/ 507840 w 1765700"/>
                <a:gd name="connsiteY25" fmla="*/ 139626 h 1571493"/>
                <a:gd name="connsiteX26" fmla="*/ 312327 w 1765700"/>
                <a:gd name="connsiteY26" fmla="*/ 43625 h 1571493"/>
                <a:gd name="connsiteX27" fmla="*/ 149408 w 1765700"/>
                <a:gd name="connsiteY27" fmla="*/ 3364 h 1571493"/>
                <a:gd name="connsiteX28" fmla="*/ 61028 w 1765700"/>
                <a:gd name="connsiteY28" fmla="*/ 59356 h 1571493"/>
                <a:gd name="connsiteX29" fmla="*/ 463112 w 1765700"/>
                <a:gd name="connsiteY29" fmla="*/ 222568 h 1571493"/>
                <a:gd name="connsiteX30" fmla="*/ 548606 w 1765700"/>
                <a:gd name="connsiteY30" fmla="*/ 495814 h 1571493"/>
                <a:gd name="connsiteX31" fmla="*/ 637322 w 1765700"/>
                <a:gd name="connsiteY31" fmla="*/ 705386 h 1571493"/>
                <a:gd name="connsiteX32" fmla="*/ 699614 w 1765700"/>
                <a:gd name="connsiteY32" fmla="*/ 852947 h 1571493"/>
                <a:gd name="connsiteX33" fmla="*/ 583882 w 1765700"/>
                <a:gd name="connsiteY33" fmla="*/ 919190 h 1571493"/>
                <a:gd name="connsiteX34" fmla="*/ 543960 w 1765700"/>
                <a:gd name="connsiteY34" fmla="*/ 925212 h 1571493"/>
                <a:gd name="connsiteX35" fmla="*/ 477768 w 1765700"/>
                <a:gd name="connsiteY35" fmla="*/ 993703 h 1571493"/>
                <a:gd name="connsiteX36" fmla="*/ 303142 w 1765700"/>
                <a:gd name="connsiteY36" fmla="*/ 1051314 h 1571493"/>
                <a:gd name="connsiteX37" fmla="*/ 122214 w 1765700"/>
                <a:gd name="connsiteY37" fmla="*/ 1165236 h 1571493"/>
                <a:gd name="connsiteX38" fmla="*/ 203795 w 1765700"/>
                <a:gd name="connsiteY38" fmla="*/ 1118147 h 1571493"/>
                <a:gd name="connsiteX39" fmla="*/ 0 w 1765700"/>
                <a:gd name="connsiteY39" fmla="*/ 1250986 h 1571493"/>
                <a:gd name="connsiteX40" fmla="*/ 38411 w 1765700"/>
                <a:gd name="connsiteY40" fmla="*/ 1292568 h 1571493"/>
                <a:gd name="connsiteX41" fmla="*/ 93154 w 1765700"/>
                <a:gd name="connsiteY41" fmla="*/ 1328994 h 1571493"/>
                <a:gd name="connsiteX42" fmla="*/ 156957 w 1765700"/>
                <a:gd name="connsiteY42" fmla="*/ 1355062 h 1571493"/>
                <a:gd name="connsiteX43" fmla="*/ 256366 w 1765700"/>
                <a:gd name="connsiteY43" fmla="*/ 1405296 h 1571493"/>
                <a:gd name="connsiteX44" fmla="*/ 352027 w 1765700"/>
                <a:gd name="connsiteY44" fmla="*/ 1494586 h 1571493"/>
                <a:gd name="connsiteX45" fmla="*/ 595138 w 1765700"/>
                <a:gd name="connsiteY45" fmla="*/ 1500868 h 1571493"/>
                <a:gd name="connsiteX46" fmla="*/ 602674 w 1765700"/>
                <a:gd name="connsiteY46" fmla="*/ 1497059 h 1571493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45774 w 1765700"/>
                <a:gd name="connsiteY17" fmla="*/ 543153 h 1570555"/>
                <a:gd name="connsiteX18" fmla="*/ 1135972 w 1765700"/>
                <a:gd name="connsiteY18" fmla="*/ 601192 h 1570555"/>
                <a:gd name="connsiteX19" fmla="*/ 996144 w 1765700"/>
                <a:gd name="connsiteY19" fmla="*/ 644717 h 1570555"/>
                <a:gd name="connsiteX20" fmla="*/ 851300 w 1765700"/>
                <a:gd name="connsiteY20" fmla="*/ 713336 h 1570555"/>
                <a:gd name="connsiteX21" fmla="*/ 695737 w 1765700"/>
                <a:gd name="connsiteY21" fmla="*/ 496993 h 1570555"/>
                <a:gd name="connsiteX22" fmla="*/ 670370 w 1765700"/>
                <a:gd name="connsiteY22" fmla="*/ 356170 h 1570555"/>
                <a:gd name="connsiteX23" fmla="*/ 618506 w 1765700"/>
                <a:gd name="connsiteY23" fmla="*/ 262797 h 1570555"/>
                <a:gd name="connsiteX24" fmla="*/ 644491 w 1765700"/>
                <a:gd name="connsiteY24" fmla="*/ 250991 h 1570555"/>
                <a:gd name="connsiteX25" fmla="*/ 507840 w 1765700"/>
                <a:gd name="connsiteY25" fmla="*/ 138688 h 1570555"/>
                <a:gd name="connsiteX26" fmla="*/ 288532 w 1765700"/>
                <a:gd name="connsiteY26" fmla="*/ 56686 h 1570555"/>
                <a:gd name="connsiteX27" fmla="*/ 149408 w 1765700"/>
                <a:gd name="connsiteY27" fmla="*/ 2426 h 1570555"/>
                <a:gd name="connsiteX28" fmla="*/ 61028 w 1765700"/>
                <a:gd name="connsiteY28" fmla="*/ 58418 h 1570555"/>
                <a:gd name="connsiteX29" fmla="*/ 463112 w 1765700"/>
                <a:gd name="connsiteY29" fmla="*/ 221630 h 1570555"/>
                <a:gd name="connsiteX30" fmla="*/ 548606 w 1765700"/>
                <a:gd name="connsiteY30" fmla="*/ 494876 h 1570555"/>
                <a:gd name="connsiteX31" fmla="*/ 637322 w 1765700"/>
                <a:gd name="connsiteY31" fmla="*/ 704448 h 1570555"/>
                <a:gd name="connsiteX32" fmla="*/ 699614 w 1765700"/>
                <a:gd name="connsiteY32" fmla="*/ 852009 h 1570555"/>
                <a:gd name="connsiteX33" fmla="*/ 583882 w 1765700"/>
                <a:gd name="connsiteY33" fmla="*/ 918252 h 1570555"/>
                <a:gd name="connsiteX34" fmla="*/ 543960 w 1765700"/>
                <a:gd name="connsiteY34" fmla="*/ 924274 h 1570555"/>
                <a:gd name="connsiteX35" fmla="*/ 477768 w 1765700"/>
                <a:gd name="connsiteY35" fmla="*/ 992765 h 1570555"/>
                <a:gd name="connsiteX36" fmla="*/ 303142 w 1765700"/>
                <a:gd name="connsiteY36" fmla="*/ 1050376 h 1570555"/>
                <a:gd name="connsiteX37" fmla="*/ 122214 w 1765700"/>
                <a:gd name="connsiteY37" fmla="*/ 1164298 h 1570555"/>
                <a:gd name="connsiteX38" fmla="*/ 203795 w 1765700"/>
                <a:gd name="connsiteY38" fmla="*/ 1117209 h 1570555"/>
                <a:gd name="connsiteX39" fmla="*/ 0 w 1765700"/>
                <a:gd name="connsiteY39" fmla="*/ 1250048 h 1570555"/>
                <a:gd name="connsiteX40" fmla="*/ 38411 w 1765700"/>
                <a:gd name="connsiteY40" fmla="*/ 1291630 h 1570555"/>
                <a:gd name="connsiteX41" fmla="*/ 93154 w 1765700"/>
                <a:gd name="connsiteY41" fmla="*/ 1328056 h 1570555"/>
                <a:gd name="connsiteX42" fmla="*/ 156957 w 1765700"/>
                <a:gd name="connsiteY42" fmla="*/ 1354124 h 1570555"/>
                <a:gd name="connsiteX43" fmla="*/ 256366 w 1765700"/>
                <a:gd name="connsiteY43" fmla="*/ 1404358 h 1570555"/>
                <a:gd name="connsiteX44" fmla="*/ 352027 w 1765700"/>
                <a:gd name="connsiteY44" fmla="*/ 1493648 h 1570555"/>
                <a:gd name="connsiteX45" fmla="*/ 595138 w 1765700"/>
                <a:gd name="connsiteY45" fmla="*/ 1499930 h 1570555"/>
                <a:gd name="connsiteX46" fmla="*/ 602674 w 1765700"/>
                <a:gd name="connsiteY46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45774 w 1765700"/>
                <a:gd name="connsiteY17" fmla="*/ 543153 h 1570555"/>
                <a:gd name="connsiteX18" fmla="*/ 1135972 w 1765700"/>
                <a:gd name="connsiteY18" fmla="*/ 601192 h 1570555"/>
                <a:gd name="connsiteX19" fmla="*/ 996144 w 1765700"/>
                <a:gd name="connsiteY19" fmla="*/ 644717 h 1570555"/>
                <a:gd name="connsiteX20" fmla="*/ 851300 w 1765700"/>
                <a:gd name="connsiteY20" fmla="*/ 713336 h 1570555"/>
                <a:gd name="connsiteX21" fmla="*/ 695737 w 1765700"/>
                <a:gd name="connsiteY21" fmla="*/ 496993 h 1570555"/>
                <a:gd name="connsiteX22" fmla="*/ 670370 w 1765700"/>
                <a:gd name="connsiteY22" fmla="*/ 356170 h 1570555"/>
                <a:gd name="connsiteX23" fmla="*/ 618506 w 1765700"/>
                <a:gd name="connsiteY23" fmla="*/ 262797 h 1570555"/>
                <a:gd name="connsiteX24" fmla="*/ 644491 w 1765700"/>
                <a:gd name="connsiteY24" fmla="*/ 250991 h 1570555"/>
                <a:gd name="connsiteX25" fmla="*/ 507840 w 1765700"/>
                <a:gd name="connsiteY25" fmla="*/ 138688 h 1570555"/>
                <a:gd name="connsiteX26" fmla="*/ 288532 w 1765700"/>
                <a:gd name="connsiteY26" fmla="*/ 56686 h 1570555"/>
                <a:gd name="connsiteX27" fmla="*/ 122214 w 1765700"/>
                <a:gd name="connsiteY27" fmla="*/ 2426 h 1570555"/>
                <a:gd name="connsiteX28" fmla="*/ 61028 w 1765700"/>
                <a:gd name="connsiteY28" fmla="*/ 58418 h 1570555"/>
                <a:gd name="connsiteX29" fmla="*/ 463112 w 1765700"/>
                <a:gd name="connsiteY29" fmla="*/ 221630 h 1570555"/>
                <a:gd name="connsiteX30" fmla="*/ 548606 w 1765700"/>
                <a:gd name="connsiteY30" fmla="*/ 494876 h 1570555"/>
                <a:gd name="connsiteX31" fmla="*/ 637322 w 1765700"/>
                <a:gd name="connsiteY31" fmla="*/ 704448 h 1570555"/>
                <a:gd name="connsiteX32" fmla="*/ 699614 w 1765700"/>
                <a:gd name="connsiteY32" fmla="*/ 852009 h 1570555"/>
                <a:gd name="connsiteX33" fmla="*/ 583882 w 1765700"/>
                <a:gd name="connsiteY33" fmla="*/ 918252 h 1570555"/>
                <a:gd name="connsiteX34" fmla="*/ 543960 w 1765700"/>
                <a:gd name="connsiteY34" fmla="*/ 924274 h 1570555"/>
                <a:gd name="connsiteX35" fmla="*/ 477768 w 1765700"/>
                <a:gd name="connsiteY35" fmla="*/ 992765 h 1570555"/>
                <a:gd name="connsiteX36" fmla="*/ 303142 w 1765700"/>
                <a:gd name="connsiteY36" fmla="*/ 1050376 h 1570555"/>
                <a:gd name="connsiteX37" fmla="*/ 122214 w 1765700"/>
                <a:gd name="connsiteY37" fmla="*/ 1164298 h 1570555"/>
                <a:gd name="connsiteX38" fmla="*/ 203795 w 1765700"/>
                <a:gd name="connsiteY38" fmla="*/ 1117209 h 1570555"/>
                <a:gd name="connsiteX39" fmla="*/ 0 w 1765700"/>
                <a:gd name="connsiteY39" fmla="*/ 1250048 h 1570555"/>
                <a:gd name="connsiteX40" fmla="*/ 38411 w 1765700"/>
                <a:gd name="connsiteY40" fmla="*/ 1291630 h 1570555"/>
                <a:gd name="connsiteX41" fmla="*/ 93154 w 1765700"/>
                <a:gd name="connsiteY41" fmla="*/ 1328056 h 1570555"/>
                <a:gd name="connsiteX42" fmla="*/ 156957 w 1765700"/>
                <a:gd name="connsiteY42" fmla="*/ 1354124 h 1570555"/>
                <a:gd name="connsiteX43" fmla="*/ 256366 w 1765700"/>
                <a:gd name="connsiteY43" fmla="*/ 1404358 h 1570555"/>
                <a:gd name="connsiteX44" fmla="*/ 352027 w 1765700"/>
                <a:gd name="connsiteY44" fmla="*/ 1493648 h 1570555"/>
                <a:gd name="connsiteX45" fmla="*/ 595138 w 1765700"/>
                <a:gd name="connsiteY45" fmla="*/ 1499930 h 1570555"/>
                <a:gd name="connsiteX46" fmla="*/ 602674 w 1765700"/>
                <a:gd name="connsiteY46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45774 w 1765700"/>
                <a:gd name="connsiteY17" fmla="*/ 543153 h 1570555"/>
                <a:gd name="connsiteX18" fmla="*/ 1135972 w 1765700"/>
                <a:gd name="connsiteY18" fmla="*/ 601192 h 1570555"/>
                <a:gd name="connsiteX19" fmla="*/ 996144 w 1765700"/>
                <a:gd name="connsiteY19" fmla="*/ 644717 h 1570555"/>
                <a:gd name="connsiteX20" fmla="*/ 851300 w 1765700"/>
                <a:gd name="connsiteY20" fmla="*/ 713336 h 1570555"/>
                <a:gd name="connsiteX21" fmla="*/ 695737 w 1765700"/>
                <a:gd name="connsiteY21" fmla="*/ 496993 h 1570555"/>
                <a:gd name="connsiteX22" fmla="*/ 670370 w 1765700"/>
                <a:gd name="connsiteY22" fmla="*/ 356170 h 1570555"/>
                <a:gd name="connsiteX23" fmla="*/ 618506 w 1765700"/>
                <a:gd name="connsiteY23" fmla="*/ 262797 h 1570555"/>
                <a:gd name="connsiteX24" fmla="*/ 644491 w 1765700"/>
                <a:gd name="connsiteY24" fmla="*/ 250991 h 1570555"/>
                <a:gd name="connsiteX25" fmla="*/ 490844 w 1765700"/>
                <a:gd name="connsiteY25" fmla="*/ 144287 h 1570555"/>
                <a:gd name="connsiteX26" fmla="*/ 288532 w 1765700"/>
                <a:gd name="connsiteY26" fmla="*/ 56686 h 1570555"/>
                <a:gd name="connsiteX27" fmla="*/ 122214 w 1765700"/>
                <a:gd name="connsiteY27" fmla="*/ 2426 h 1570555"/>
                <a:gd name="connsiteX28" fmla="*/ 61028 w 1765700"/>
                <a:gd name="connsiteY28" fmla="*/ 58418 h 1570555"/>
                <a:gd name="connsiteX29" fmla="*/ 463112 w 1765700"/>
                <a:gd name="connsiteY29" fmla="*/ 221630 h 1570555"/>
                <a:gd name="connsiteX30" fmla="*/ 548606 w 1765700"/>
                <a:gd name="connsiteY30" fmla="*/ 494876 h 1570555"/>
                <a:gd name="connsiteX31" fmla="*/ 637322 w 1765700"/>
                <a:gd name="connsiteY31" fmla="*/ 704448 h 1570555"/>
                <a:gd name="connsiteX32" fmla="*/ 699614 w 1765700"/>
                <a:gd name="connsiteY32" fmla="*/ 852009 h 1570555"/>
                <a:gd name="connsiteX33" fmla="*/ 583882 w 1765700"/>
                <a:gd name="connsiteY33" fmla="*/ 918252 h 1570555"/>
                <a:gd name="connsiteX34" fmla="*/ 543960 w 1765700"/>
                <a:gd name="connsiteY34" fmla="*/ 924274 h 1570555"/>
                <a:gd name="connsiteX35" fmla="*/ 477768 w 1765700"/>
                <a:gd name="connsiteY35" fmla="*/ 992765 h 1570555"/>
                <a:gd name="connsiteX36" fmla="*/ 303142 w 1765700"/>
                <a:gd name="connsiteY36" fmla="*/ 1050376 h 1570555"/>
                <a:gd name="connsiteX37" fmla="*/ 122214 w 1765700"/>
                <a:gd name="connsiteY37" fmla="*/ 1164298 h 1570555"/>
                <a:gd name="connsiteX38" fmla="*/ 203795 w 1765700"/>
                <a:gd name="connsiteY38" fmla="*/ 1117209 h 1570555"/>
                <a:gd name="connsiteX39" fmla="*/ 0 w 1765700"/>
                <a:gd name="connsiteY39" fmla="*/ 1250048 h 1570555"/>
                <a:gd name="connsiteX40" fmla="*/ 38411 w 1765700"/>
                <a:gd name="connsiteY40" fmla="*/ 1291630 h 1570555"/>
                <a:gd name="connsiteX41" fmla="*/ 93154 w 1765700"/>
                <a:gd name="connsiteY41" fmla="*/ 1328056 h 1570555"/>
                <a:gd name="connsiteX42" fmla="*/ 156957 w 1765700"/>
                <a:gd name="connsiteY42" fmla="*/ 1354124 h 1570555"/>
                <a:gd name="connsiteX43" fmla="*/ 256366 w 1765700"/>
                <a:gd name="connsiteY43" fmla="*/ 1404358 h 1570555"/>
                <a:gd name="connsiteX44" fmla="*/ 352027 w 1765700"/>
                <a:gd name="connsiteY44" fmla="*/ 1493648 h 1570555"/>
                <a:gd name="connsiteX45" fmla="*/ 595138 w 1765700"/>
                <a:gd name="connsiteY45" fmla="*/ 1499930 h 1570555"/>
                <a:gd name="connsiteX46" fmla="*/ 602674 w 1765700"/>
                <a:gd name="connsiteY46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45774 w 1765700"/>
                <a:gd name="connsiteY17" fmla="*/ 543153 h 1570555"/>
                <a:gd name="connsiteX18" fmla="*/ 1135972 w 1765700"/>
                <a:gd name="connsiteY18" fmla="*/ 601192 h 1570555"/>
                <a:gd name="connsiteX19" fmla="*/ 996144 w 1765700"/>
                <a:gd name="connsiteY19" fmla="*/ 644717 h 1570555"/>
                <a:gd name="connsiteX20" fmla="*/ 851300 w 1765700"/>
                <a:gd name="connsiteY20" fmla="*/ 713336 h 1570555"/>
                <a:gd name="connsiteX21" fmla="*/ 695737 w 1765700"/>
                <a:gd name="connsiteY21" fmla="*/ 496993 h 1570555"/>
                <a:gd name="connsiteX22" fmla="*/ 670370 w 1765700"/>
                <a:gd name="connsiteY22" fmla="*/ 356170 h 1570555"/>
                <a:gd name="connsiteX23" fmla="*/ 618506 w 1765700"/>
                <a:gd name="connsiteY23" fmla="*/ 262797 h 1570555"/>
                <a:gd name="connsiteX24" fmla="*/ 583304 w 1765700"/>
                <a:gd name="connsiteY24" fmla="*/ 234192 h 1570555"/>
                <a:gd name="connsiteX25" fmla="*/ 490844 w 1765700"/>
                <a:gd name="connsiteY25" fmla="*/ 144287 h 1570555"/>
                <a:gd name="connsiteX26" fmla="*/ 288532 w 1765700"/>
                <a:gd name="connsiteY26" fmla="*/ 56686 h 1570555"/>
                <a:gd name="connsiteX27" fmla="*/ 122214 w 1765700"/>
                <a:gd name="connsiteY27" fmla="*/ 2426 h 1570555"/>
                <a:gd name="connsiteX28" fmla="*/ 61028 w 1765700"/>
                <a:gd name="connsiteY28" fmla="*/ 58418 h 1570555"/>
                <a:gd name="connsiteX29" fmla="*/ 463112 w 1765700"/>
                <a:gd name="connsiteY29" fmla="*/ 221630 h 1570555"/>
                <a:gd name="connsiteX30" fmla="*/ 548606 w 1765700"/>
                <a:gd name="connsiteY30" fmla="*/ 494876 h 1570555"/>
                <a:gd name="connsiteX31" fmla="*/ 637322 w 1765700"/>
                <a:gd name="connsiteY31" fmla="*/ 704448 h 1570555"/>
                <a:gd name="connsiteX32" fmla="*/ 699614 w 1765700"/>
                <a:gd name="connsiteY32" fmla="*/ 852009 h 1570555"/>
                <a:gd name="connsiteX33" fmla="*/ 583882 w 1765700"/>
                <a:gd name="connsiteY33" fmla="*/ 918252 h 1570555"/>
                <a:gd name="connsiteX34" fmla="*/ 543960 w 1765700"/>
                <a:gd name="connsiteY34" fmla="*/ 924274 h 1570555"/>
                <a:gd name="connsiteX35" fmla="*/ 477768 w 1765700"/>
                <a:gd name="connsiteY35" fmla="*/ 992765 h 1570555"/>
                <a:gd name="connsiteX36" fmla="*/ 303142 w 1765700"/>
                <a:gd name="connsiteY36" fmla="*/ 1050376 h 1570555"/>
                <a:gd name="connsiteX37" fmla="*/ 122214 w 1765700"/>
                <a:gd name="connsiteY37" fmla="*/ 1164298 h 1570555"/>
                <a:gd name="connsiteX38" fmla="*/ 203795 w 1765700"/>
                <a:gd name="connsiteY38" fmla="*/ 1117209 h 1570555"/>
                <a:gd name="connsiteX39" fmla="*/ 0 w 1765700"/>
                <a:gd name="connsiteY39" fmla="*/ 1250048 h 1570555"/>
                <a:gd name="connsiteX40" fmla="*/ 38411 w 1765700"/>
                <a:gd name="connsiteY40" fmla="*/ 1291630 h 1570555"/>
                <a:gd name="connsiteX41" fmla="*/ 93154 w 1765700"/>
                <a:gd name="connsiteY41" fmla="*/ 1328056 h 1570555"/>
                <a:gd name="connsiteX42" fmla="*/ 156957 w 1765700"/>
                <a:gd name="connsiteY42" fmla="*/ 1354124 h 1570555"/>
                <a:gd name="connsiteX43" fmla="*/ 256366 w 1765700"/>
                <a:gd name="connsiteY43" fmla="*/ 1404358 h 1570555"/>
                <a:gd name="connsiteX44" fmla="*/ 352027 w 1765700"/>
                <a:gd name="connsiteY44" fmla="*/ 1493648 h 1570555"/>
                <a:gd name="connsiteX45" fmla="*/ 595138 w 1765700"/>
                <a:gd name="connsiteY45" fmla="*/ 1499930 h 1570555"/>
                <a:gd name="connsiteX46" fmla="*/ 602674 w 1765700"/>
                <a:gd name="connsiteY46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45774 w 1765700"/>
                <a:gd name="connsiteY17" fmla="*/ 543153 h 1570555"/>
                <a:gd name="connsiteX18" fmla="*/ 1135972 w 1765700"/>
                <a:gd name="connsiteY18" fmla="*/ 601192 h 1570555"/>
                <a:gd name="connsiteX19" fmla="*/ 996144 w 1765700"/>
                <a:gd name="connsiteY19" fmla="*/ 644717 h 1570555"/>
                <a:gd name="connsiteX20" fmla="*/ 851300 w 1765700"/>
                <a:gd name="connsiteY20" fmla="*/ 713336 h 1570555"/>
                <a:gd name="connsiteX21" fmla="*/ 695737 w 1765700"/>
                <a:gd name="connsiteY21" fmla="*/ 496993 h 1570555"/>
                <a:gd name="connsiteX22" fmla="*/ 656773 w 1765700"/>
                <a:gd name="connsiteY22" fmla="*/ 361769 h 1570555"/>
                <a:gd name="connsiteX23" fmla="*/ 618506 w 1765700"/>
                <a:gd name="connsiteY23" fmla="*/ 262797 h 1570555"/>
                <a:gd name="connsiteX24" fmla="*/ 583304 w 1765700"/>
                <a:gd name="connsiteY24" fmla="*/ 234192 h 1570555"/>
                <a:gd name="connsiteX25" fmla="*/ 490844 w 1765700"/>
                <a:gd name="connsiteY25" fmla="*/ 144287 h 1570555"/>
                <a:gd name="connsiteX26" fmla="*/ 288532 w 1765700"/>
                <a:gd name="connsiteY26" fmla="*/ 56686 h 1570555"/>
                <a:gd name="connsiteX27" fmla="*/ 122214 w 1765700"/>
                <a:gd name="connsiteY27" fmla="*/ 2426 h 1570555"/>
                <a:gd name="connsiteX28" fmla="*/ 61028 w 1765700"/>
                <a:gd name="connsiteY28" fmla="*/ 58418 h 1570555"/>
                <a:gd name="connsiteX29" fmla="*/ 463112 w 1765700"/>
                <a:gd name="connsiteY29" fmla="*/ 221630 h 1570555"/>
                <a:gd name="connsiteX30" fmla="*/ 548606 w 1765700"/>
                <a:gd name="connsiteY30" fmla="*/ 494876 h 1570555"/>
                <a:gd name="connsiteX31" fmla="*/ 637322 w 1765700"/>
                <a:gd name="connsiteY31" fmla="*/ 704448 h 1570555"/>
                <a:gd name="connsiteX32" fmla="*/ 699614 w 1765700"/>
                <a:gd name="connsiteY32" fmla="*/ 852009 h 1570555"/>
                <a:gd name="connsiteX33" fmla="*/ 583882 w 1765700"/>
                <a:gd name="connsiteY33" fmla="*/ 918252 h 1570555"/>
                <a:gd name="connsiteX34" fmla="*/ 543960 w 1765700"/>
                <a:gd name="connsiteY34" fmla="*/ 924274 h 1570555"/>
                <a:gd name="connsiteX35" fmla="*/ 477768 w 1765700"/>
                <a:gd name="connsiteY35" fmla="*/ 992765 h 1570555"/>
                <a:gd name="connsiteX36" fmla="*/ 303142 w 1765700"/>
                <a:gd name="connsiteY36" fmla="*/ 1050376 h 1570555"/>
                <a:gd name="connsiteX37" fmla="*/ 122214 w 1765700"/>
                <a:gd name="connsiteY37" fmla="*/ 1164298 h 1570555"/>
                <a:gd name="connsiteX38" fmla="*/ 203795 w 1765700"/>
                <a:gd name="connsiteY38" fmla="*/ 1117209 h 1570555"/>
                <a:gd name="connsiteX39" fmla="*/ 0 w 1765700"/>
                <a:gd name="connsiteY39" fmla="*/ 1250048 h 1570555"/>
                <a:gd name="connsiteX40" fmla="*/ 38411 w 1765700"/>
                <a:gd name="connsiteY40" fmla="*/ 1291630 h 1570555"/>
                <a:gd name="connsiteX41" fmla="*/ 93154 w 1765700"/>
                <a:gd name="connsiteY41" fmla="*/ 1328056 h 1570555"/>
                <a:gd name="connsiteX42" fmla="*/ 156957 w 1765700"/>
                <a:gd name="connsiteY42" fmla="*/ 1354124 h 1570555"/>
                <a:gd name="connsiteX43" fmla="*/ 256366 w 1765700"/>
                <a:gd name="connsiteY43" fmla="*/ 1404358 h 1570555"/>
                <a:gd name="connsiteX44" fmla="*/ 352027 w 1765700"/>
                <a:gd name="connsiteY44" fmla="*/ 1493648 h 1570555"/>
                <a:gd name="connsiteX45" fmla="*/ 595138 w 1765700"/>
                <a:gd name="connsiteY45" fmla="*/ 1499930 h 1570555"/>
                <a:gd name="connsiteX46" fmla="*/ 602674 w 1765700"/>
                <a:gd name="connsiteY46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45774 w 1765700"/>
                <a:gd name="connsiteY17" fmla="*/ 543153 h 1570555"/>
                <a:gd name="connsiteX18" fmla="*/ 1135972 w 1765700"/>
                <a:gd name="connsiteY18" fmla="*/ 601192 h 1570555"/>
                <a:gd name="connsiteX19" fmla="*/ 996144 w 1765700"/>
                <a:gd name="connsiteY19" fmla="*/ 644717 h 1570555"/>
                <a:gd name="connsiteX20" fmla="*/ 841102 w 1765700"/>
                <a:gd name="connsiteY20" fmla="*/ 758131 h 1570555"/>
                <a:gd name="connsiteX21" fmla="*/ 695737 w 1765700"/>
                <a:gd name="connsiteY21" fmla="*/ 496993 h 1570555"/>
                <a:gd name="connsiteX22" fmla="*/ 656773 w 1765700"/>
                <a:gd name="connsiteY22" fmla="*/ 361769 h 1570555"/>
                <a:gd name="connsiteX23" fmla="*/ 618506 w 1765700"/>
                <a:gd name="connsiteY23" fmla="*/ 262797 h 1570555"/>
                <a:gd name="connsiteX24" fmla="*/ 583304 w 1765700"/>
                <a:gd name="connsiteY24" fmla="*/ 234192 h 1570555"/>
                <a:gd name="connsiteX25" fmla="*/ 490844 w 1765700"/>
                <a:gd name="connsiteY25" fmla="*/ 144287 h 1570555"/>
                <a:gd name="connsiteX26" fmla="*/ 288532 w 1765700"/>
                <a:gd name="connsiteY26" fmla="*/ 56686 h 1570555"/>
                <a:gd name="connsiteX27" fmla="*/ 122214 w 1765700"/>
                <a:gd name="connsiteY27" fmla="*/ 2426 h 1570555"/>
                <a:gd name="connsiteX28" fmla="*/ 61028 w 1765700"/>
                <a:gd name="connsiteY28" fmla="*/ 58418 h 1570555"/>
                <a:gd name="connsiteX29" fmla="*/ 463112 w 1765700"/>
                <a:gd name="connsiteY29" fmla="*/ 221630 h 1570555"/>
                <a:gd name="connsiteX30" fmla="*/ 548606 w 1765700"/>
                <a:gd name="connsiteY30" fmla="*/ 494876 h 1570555"/>
                <a:gd name="connsiteX31" fmla="*/ 637322 w 1765700"/>
                <a:gd name="connsiteY31" fmla="*/ 704448 h 1570555"/>
                <a:gd name="connsiteX32" fmla="*/ 699614 w 1765700"/>
                <a:gd name="connsiteY32" fmla="*/ 852009 h 1570555"/>
                <a:gd name="connsiteX33" fmla="*/ 583882 w 1765700"/>
                <a:gd name="connsiteY33" fmla="*/ 918252 h 1570555"/>
                <a:gd name="connsiteX34" fmla="*/ 543960 w 1765700"/>
                <a:gd name="connsiteY34" fmla="*/ 924274 h 1570555"/>
                <a:gd name="connsiteX35" fmla="*/ 477768 w 1765700"/>
                <a:gd name="connsiteY35" fmla="*/ 992765 h 1570555"/>
                <a:gd name="connsiteX36" fmla="*/ 303142 w 1765700"/>
                <a:gd name="connsiteY36" fmla="*/ 1050376 h 1570555"/>
                <a:gd name="connsiteX37" fmla="*/ 122214 w 1765700"/>
                <a:gd name="connsiteY37" fmla="*/ 1164298 h 1570555"/>
                <a:gd name="connsiteX38" fmla="*/ 203795 w 1765700"/>
                <a:gd name="connsiteY38" fmla="*/ 1117209 h 1570555"/>
                <a:gd name="connsiteX39" fmla="*/ 0 w 1765700"/>
                <a:gd name="connsiteY39" fmla="*/ 1250048 h 1570555"/>
                <a:gd name="connsiteX40" fmla="*/ 38411 w 1765700"/>
                <a:gd name="connsiteY40" fmla="*/ 1291630 h 1570555"/>
                <a:gd name="connsiteX41" fmla="*/ 93154 w 1765700"/>
                <a:gd name="connsiteY41" fmla="*/ 1328056 h 1570555"/>
                <a:gd name="connsiteX42" fmla="*/ 156957 w 1765700"/>
                <a:gd name="connsiteY42" fmla="*/ 1354124 h 1570555"/>
                <a:gd name="connsiteX43" fmla="*/ 256366 w 1765700"/>
                <a:gd name="connsiteY43" fmla="*/ 1404358 h 1570555"/>
                <a:gd name="connsiteX44" fmla="*/ 352027 w 1765700"/>
                <a:gd name="connsiteY44" fmla="*/ 1493648 h 1570555"/>
                <a:gd name="connsiteX45" fmla="*/ 595138 w 1765700"/>
                <a:gd name="connsiteY45" fmla="*/ 1499930 h 1570555"/>
                <a:gd name="connsiteX46" fmla="*/ 602674 w 1765700"/>
                <a:gd name="connsiteY46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45774 w 1765700"/>
                <a:gd name="connsiteY17" fmla="*/ 543153 h 1570555"/>
                <a:gd name="connsiteX18" fmla="*/ 1135972 w 1765700"/>
                <a:gd name="connsiteY18" fmla="*/ 601192 h 1570555"/>
                <a:gd name="connsiteX19" fmla="*/ 996144 w 1765700"/>
                <a:gd name="connsiteY19" fmla="*/ 644717 h 1570555"/>
                <a:gd name="connsiteX20" fmla="*/ 1046812 w 1765700"/>
                <a:gd name="connsiteY20" fmla="*/ 674352 h 1570555"/>
                <a:gd name="connsiteX21" fmla="*/ 841102 w 1765700"/>
                <a:gd name="connsiteY21" fmla="*/ 758131 h 1570555"/>
                <a:gd name="connsiteX22" fmla="*/ 695737 w 1765700"/>
                <a:gd name="connsiteY22" fmla="*/ 496993 h 1570555"/>
                <a:gd name="connsiteX23" fmla="*/ 656773 w 1765700"/>
                <a:gd name="connsiteY23" fmla="*/ 361769 h 1570555"/>
                <a:gd name="connsiteX24" fmla="*/ 618506 w 1765700"/>
                <a:gd name="connsiteY24" fmla="*/ 262797 h 1570555"/>
                <a:gd name="connsiteX25" fmla="*/ 583304 w 1765700"/>
                <a:gd name="connsiteY25" fmla="*/ 234192 h 1570555"/>
                <a:gd name="connsiteX26" fmla="*/ 490844 w 1765700"/>
                <a:gd name="connsiteY26" fmla="*/ 144287 h 1570555"/>
                <a:gd name="connsiteX27" fmla="*/ 288532 w 1765700"/>
                <a:gd name="connsiteY27" fmla="*/ 56686 h 1570555"/>
                <a:gd name="connsiteX28" fmla="*/ 122214 w 1765700"/>
                <a:gd name="connsiteY28" fmla="*/ 2426 h 1570555"/>
                <a:gd name="connsiteX29" fmla="*/ 61028 w 1765700"/>
                <a:gd name="connsiteY29" fmla="*/ 58418 h 1570555"/>
                <a:gd name="connsiteX30" fmla="*/ 463112 w 1765700"/>
                <a:gd name="connsiteY30" fmla="*/ 221630 h 1570555"/>
                <a:gd name="connsiteX31" fmla="*/ 548606 w 1765700"/>
                <a:gd name="connsiteY31" fmla="*/ 494876 h 1570555"/>
                <a:gd name="connsiteX32" fmla="*/ 637322 w 1765700"/>
                <a:gd name="connsiteY32" fmla="*/ 704448 h 1570555"/>
                <a:gd name="connsiteX33" fmla="*/ 699614 w 1765700"/>
                <a:gd name="connsiteY33" fmla="*/ 852009 h 1570555"/>
                <a:gd name="connsiteX34" fmla="*/ 583882 w 1765700"/>
                <a:gd name="connsiteY34" fmla="*/ 918252 h 1570555"/>
                <a:gd name="connsiteX35" fmla="*/ 543960 w 1765700"/>
                <a:gd name="connsiteY35" fmla="*/ 924274 h 1570555"/>
                <a:gd name="connsiteX36" fmla="*/ 477768 w 1765700"/>
                <a:gd name="connsiteY36" fmla="*/ 992765 h 1570555"/>
                <a:gd name="connsiteX37" fmla="*/ 303142 w 1765700"/>
                <a:gd name="connsiteY37" fmla="*/ 1050376 h 1570555"/>
                <a:gd name="connsiteX38" fmla="*/ 122214 w 1765700"/>
                <a:gd name="connsiteY38" fmla="*/ 1164298 h 1570555"/>
                <a:gd name="connsiteX39" fmla="*/ 203795 w 1765700"/>
                <a:gd name="connsiteY39" fmla="*/ 1117209 h 1570555"/>
                <a:gd name="connsiteX40" fmla="*/ 0 w 1765700"/>
                <a:gd name="connsiteY40" fmla="*/ 1250048 h 1570555"/>
                <a:gd name="connsiteX41" fmla="*/ 38411 w 1765700"/>
                <a:gd name="connsiteY41" fmla="*/ 1291630 h 1570555"/>
                <a:gd name="connsiteX42" fmla="*/ 93154 w 1765700"/>
                <a:gd name="connsiteY42" fmla="*/ 1328056 h 1570555"/>
                <a:gd name="connsiteX43" fmla="*/ 156957 w 1765700"/>
                <a:gd name="connsiteY43" fmla="*/ 1354124 h 1570555"/>
                <a:gd name="connsiteX44" fmla="*/ 256366 w 1765700"/>
                <a:gd name="connsiteY44" fmla="*/ 1404358 h 1570555"/>
                <a:gd name="connsiteX45" fmla="*/ 352027 w 1765700"/>
                <a:gd name="connsiteY45" fmla="*/ 1493648 h 1570555"/>
                <a:gd name="connsiteX46" fmla="*/ 595138 w 1765700"/>
                <a:gd name="connsiteY46" fmla="*/ 1499930 h 1570555"/>
                <a:gd name="connsiteX47" fmla="*/ 602674 w 1765700"/>
                <a:gd name="connsiteY47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45774 w 1765700"/>
                <a:gd name="connsiteY17" fmla="*/ 543153 h 1570555"/>
                <a:gd name="connsiteX18" fmla="*/ 1135972 w 1765700"/>
                <a:gd name="connsiteY18" fmla="*/ 601192 h 1570555"/>
                <a:gd name="connsiteX19" fmla="*/ 1084524 w 1765700"/>
                <a:gd name="connsiteY19" fmla="*/ 644717 h 1570555"/>
                <a:gd name="connsiteX20" fmla="*/ 1046812 w 1765700"/>
                <a:gd name="connsiteY20" fmla="*/ 674352 h 1570555"/>
                <a:gd name="connsiteX21" fmla="*/ 841102 w 1765700"/>
                <a:gd name="connsiteY21" fmla="*/ 758131 h 1570555"/>
                <a:gd name="connsiteX22" fmla="*/ 695737 w 1765700"/>
                <a:gd name="connsiteY22" fmla="*/ 496993 h 1570555"/>
                <a:gd name="connsiteX23" fmla="*/ 656773 w 1765700"/>
                <a:gd name="connsiteY23" fmla="*/ 361769 h 1570555"/>
                <a:gd name="connsiteX24" fmla="*/ 618506 w 1765700"/>
                <a:gd name="connsiteY24" fmla="*/ 262797 h 1570555"/>
                <a:gd name="connsiteX25" fmla="*/ 583304 w 1765700"/>
                <a:gd name="connsiteY25" fmla="*/ 234192 h 1570555"/>
                <a:gd name="connsiteX26" fmla="*/ 490844 w 1765700"/>
                <a:gd name="connsiteY26" fmla="*/ 144287 h 1570555"/>
                <a:gd name="connsiteX27" fmla="*/ 288532 w 1765700"/>
                <a:gd name="connsiteY27" fmla="*/ 56686 h 1570555"/>
                <a:gd name="connsiteX28" fmla="*/ 122214 w 1765700"/>
                <a:gd name="connsiteY28" fmla="*/ 2426 h 1570555"/>
                <a:gd name="connsiteX29" fmla="*/ 61028 w 1765700"/>
                <a:gd name="connsiteY29" fmla="*/ 58418 h 1570555"/>
                <a:gd name="connsiteX30" fmla="*/ 463112 w 1765700"/>
                <a:gd name="connsiteY30" fmla="*/ 221630 h 1570555"/>
                <a:gd name="connsiteX31" fmla="*/ 548606 w 1765700"/>
                <a:gd name="connsiteY31" fmla="*/ 494876 h 1570555"/>
                <a:gd name="connsiteX32" fmla="*/ 637322 w 1765700"/>
                <a:gd name="connsiteY32" fmla="*/ 704448 h 1570555"/>
                <a:gd name="connsiteX33" fmla="*/ 699614 w 1765700"/>
                <a:gd name="connsiteY33" fmla="*/ 852009 h 1570555"/>
                <a:gd name="connsiteX34" fmla="*/ 583882 w 1765700"/>
                <a:gd name="connsiteY34" fmla="*/ 918252 h 1570555"/>
                <a:gd name="connsiteX35" fmla="*/ 543960 w 1765700"/>
                <a:gd name="connsiteY35" fmla="*/ 924274 h 1570555"/>
                <a:gd name="connsiteX36" fmla="*/ 477768 w 1765700"/>
                <a:gd name="connsiteY36" fmla="*/ 992765 h 1570555"/>
                <a:gd name="connsiteX37" fmla="*/ 303142 w 1765700"/>
                <a:gd name="connsiteY37" fmla="*/ 1050376 h 1570555"/>
                <a:gd name="connsiteX38" fmla="*/ 122214 w 1765700"/>
                <a:gd name="connsiteY38" fmla="*/ 1164298 h 1570555"/>
                <a:gd name="connsiteX39" fmla="*/ 203795 w 1765700"/>
                <a:gd name="connsiteY39" fmla="*/ 1117209 h 1570555"/>
                <a:gd name="connsiteX40" fmla="*/ 0 w 1765700"/>
                <a:gd name="connsiteY40" fmla="*/ 1250048 h 1570555"/>
                <a:gd name="connsiteX41" fmla="*/ 38411 w 1765700"/>
                <a:gd name="connsiteY41" fmla="*/ 1291630 h 1570555"/>
                <a:gd name="connsiteX42" fmla="*/ 93154 w 1765700"/>
                <a:gd name="connsiteY42" fmla="*/ 1328056 h 1570555"/>
                <a:gd name="connsiteX43" fmla="*/ 156957 w 1765700"/>
                <a:gd name="connsiteY43" fmla="*/ 1354124 h 1570555"/>
                <a:gd name="connsiteX44" fmla="*/ 256366 w 1765700"/>
                <a:gd name="connsiteY44" fmla="*/ 1404358 h 1570555"/>
                <a:gd name="connsiteX45" fmla="*/ 352027 w 1765700"/>
                <a:gd name="connsiteY45" fmla="*/ 1493648 h 1570555"/>
                <a:gd name="connsiteX46" fmla="*/ 595138 w 1765700"/>
                <a:gd name="connsiteY46" fmla="*/ 1499930 h 1570555"/>
                <a:gd name="connsiteX47" fmla="*/ 602674 w 1765700"/>
                <a:gd name="connsiteY47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69569 w 1765700"/>
                <a:gd name="connsiteY17" fmla="*/ 548752 h 1570555"/>
                <a:gd name="connsiteX18" fmla="*/ 1135972 w 1765700"/>
                <a:gd name="connsiteY18" fmla="*/ 601192 h 1570555"/>
                <a:gd name="connsiteX19" fmla="*/ 1084524 w 1765700"/>
                <a:gd name="connsiteY19" fmla="*/ 644717 h 1570555"/>
                <a:gd name="connsiteX20" fmla="*/ 1046812 w 1765700"/>
                <a:gd name="connsiteY20" fmla="*/ 674352 h 1570555"/>
                <a:gd name="connsiteX21" fmla="*/ 841102 w 1765700"/>
                <a:gd name="connsiteY21" fmla="*/ 758131 h 1570555"/>
                <a:gd name="connsiteX22" fmla="*/ 695737 w 1765700"/>
                <a:gd name="connsiteY22" fmla="*/ 496993 h 1570555"/>
                <a:gd name="connsiteX23" fmla="*/ 656773 w 1765700"/>
                <a:gd name="connsiteY23" fmla="*/ 361769 h 1570555"/>
                <a:gd name="connsiteX24" fmla="*/ 618506 w 1765700"/>
                <a:gd name="connsiteY24" fmla="*/ 262797 h 1570555"/>
                <a:gd name="connsiteX25" fmla="*/ 583304 w 1765700"/>
                <a:gd name="connsiteY25" fmla="*/ 234192 h 1570555"/>
                <a:gd name="connsiteX26" fmla="*/ 490844 w 1765700"/>
                <a:gd name="connsiteY26" fmla="*/ 144287 h 1570555"/>
                <a:gd name="connsiteX27" fmla="*/ 288532 w 1765700"/>
                <a:gd name="connsiteY27" fmla="*/ 56686 h 1570555"/>
                <a:gd name="connsiteX28" fmla="*/ 122214 w 1765700"/>
                <a:gd name="connsiteY28" fmla="*/ 2426 h 1570555"/>
                <a:gd name="connsiteX29" fmla="*/ 61028 w 1765700"/>
                <a:gd name="connsiteY29" fmla="*/ 58418 h 1570555"/>
                <a:gd name="connsiteX30" fmla="*/ 463112 w 1765700"/>
                <a:gd name="connsiteY30" fmla="*/ 221630 h 1570555"/>
                <a:gd name="connsiteX31" fmla="*/ 548606 w 1765700"/>
                <a:gd name="connsiteY31" fmla="*/ 494876 h 1570555"/>
                <a:gd name="connsiteX32" fmla="*/ 637322 w 1765700"/>
                <a:gd name="connsiteY32" fmla="*/ 704448 h 1570555"/>
                <a:gd name="connsiteX33" fmla="*/ 699614 w 1765700"/>
                <a:gd name="connsiteY33" fmla="*/ 852009 h 1570555"/>
                <a:gd name="connsiteX34" fmla="*/ 583882 w 1765700"/>
                <a:gd name="connsiteY34" fmla="*/ 918252 h 1570555"/>
                <a:gd name="connsiteX35" fmla="*/ 543960 w 1765700"/>
                <a:gd name="connsiteY35" fmla="*/ 924274 h 1570555"/>
                <a:gd name="connsiteX36" fmla="*/ 477768 w 1765700"/>
                <a:gd name="connsiteY36" fmla="*/ 992765 h 1570555"/>
                <a:gd name="connsiteX37" fmla="*/ 303142 w 1765700"/>
                <a:gd name="connsiteY37" fmla="*/ 1050376 h 1570555"/>
                <a:gd name="connsiteX38" fmla="*/ 122214 w 1765700"/>
                <a:gd name="connsiteY38" fmla="*/ 1164298 h 1570555"/>
                <a:gd name="connsiteX39" fmla="*/ 203795 w 1765700"/>
                <a:gd name="connsiteY39" fmla="*/ 1117209 h 1570555"/>
                <a:gd name="connsiteX40" fmla="*/ 0 w 1765700"/>
                <a:gd name="connsiteY40" fmla="*/ 1250048 h 1570555"/>
                <a:gd name="connsiteX41" fmla="*/ 38411 w 1765700"/>
                <a:gd name="connsiteY41" fmla="*/ 1291630 h 1570555"/>
                <a:gd name="connsiteX42" fmla="*/ 93154 w 1765700"/>
                <a:gd name="connsiteY42" fmla="*/ 1328056 h 1570555"/>
                <a:gd name="connsiteX43" fmla="*/ 156957 w 1765700"/>
                <a:gd name="connsiteY43" fmla="*/ 1354124 h 1570555"/>
                <a:gd name="connsiteX44" fmla="*/ 256366 w 1765700"/>
                <a:gd name="connsiteY44" fmla="*/ 1404358 h 1570555"/>
                <a:gd name="connsiteX45" fmla="*/ 352027 w 1765700"/>
                <a:gd name="connsiteY45" fmla="*/ 1493648 h 1570555"/>
                <a:gd name="connsiteX46" fmla="*/ 595138 w 1765700"/>
                <a:gd name="connsiteY46" fmla="*/ 1499930 h 1570555"/>
                <a:gd name="connsiteX47" fmla="*/ 602674 w 1765700"/>
                <a:gd name="connsiteY47" fmla="*/ 1496121 h 1570555"/>
                <a:gd name="connsiteX0" fmla="*/ 688713 w 1765700"/>
                <a:gd name="connsiteY0" fmla="*/ 1517412 h 1570555"/>
                <a:gd name="connsiteX1" fmla="*/ 886888 w 1765700"/>
                <a:gd name="connsiteY1" fmla="*/ 1570555 h 1570555"/>
                <a:gd name="connsiteX2" fmla="*/ 1369688 w 1765700"/>
                <a:gd name="connsiteY2" fmla="*/ 1405279 h 1570555"/>
                <a:gd name="connsiteX3" fmla="*/ 1107524 w 1765700"/>
                <a:gd name="connsiteY3" fmla="*/ 1267919 h 1570555"/>
                <a:gd name="connsiteX4" fmla="*/ 1167468 w 1765700"/>
                <a:gd name="connsiteY4" fmla="*/ 1231705 h 1570555"/>
                <a:gd name="connsiteX5" fmla="*/ 1181952 w 1765700"/>
                <a:gd name="connsiteY5" fmla="*/ 1171590 h 1570555"/>
                <a:gd name="connsiteX6" fmla="*/ 1135972 w 1765700"/>
                <a:gd name="connsiteY6" fmla="*/ 1110151 h 1570555"/>
                <a:gd name="connsiteX7" fmla="*/ 1179104 w 1765700"/>
                <a:gd name="connsiteY7" fmla="*/ 989381 h 1570555"/>
                <a:gd name="connsiteX8" fmla="*/ 1341201 w 1765700"/>
                <a:gd name="connsiteY8" fmla="*/ 903117 h 1570555"/>
                <a:gd name="connsiteX9" fmla="*/ 1343006 w 1765700"/>
                <a:gd name="connsiteY9" fmla="*/ 756468 h 1570555"/>
                <a:gd name="connsiteX10" fmla="*/ 1506908 w 1765700"/>
                <a:gd name="connsiteY10" fmla="*/ 678830 h 1570555"/>
                <a:gd name="connsiteX11" fmla="*/ 1662183 w 1765700"/>
                <a:gd name="connsiteY11" fmla="*/ 601192 h 1570555"/>
                <a:gd name="connsiteX12" fmla="*/ 1765700 w 1765700"/>
                <a:gd name="connsiteY12" fmla="*/ 532181 h 1570555"/>
                <a:gd name="connsiteX13" fmla="*/ 1708525 w 1765700"/>
                <a:gd name="connsiteY13" fmla="*/ 533358 h 1570555"/>
                <a:gd name="connsiteX14" fmla="*/ 1615396 w 1765700"/>
                <a:gd name="connsiteY14" fmla="*/ 499112 h 1570555"/>
                <a:gd name="connsiteX15" fmla="*/ 1496275 w 1765700"/>
                <a:gd name="connsiteY15" fmla="*/ 455982 h 1570555"/>
                <a:gd name="connsiteX16" fmla="*/ 1447614 w 1765700"/>
                <a:gd name="connsiteY16" fmla="*/ 448489 h 1570555"/>
                <a:gd name="connsiteX17" fmla="*/ 1269569 w 1765700"/>
                <a:gd name="connsiteY17" fmla="*/ 548752 h 1570555"/>
                <a:gd name="connsiteX18" fmla="*/ 1173364 w 1765700"/>
                <a:gd name="connsiteY18" fmla="*/ 615190 h 1570555"/>
                <a:gd name="connsiteX19" fmla="*/ 1084524 w 1765700"/>
                <a:gd name="connsiteY19" fmla="*/ 644717 h 1570555"/>
                <a:gd name="connsiteX20" fmla="*/ 1046812 w 1765700"/>
                <a:gd name="connsiteY20" fmla="*/ 674352 h 1570555"/>
                <a:gd name="connsiteX21" fmla="*/ 841102 w 1765700"/>
                <a:gd name="connsiteY21" fmla="*/ 758131 h 1570555"/>
                <a:gd name="connsiteX22" fmla="*/ 695737 w 1765700"/>
                <a:gd name="connsiteY22" fmla="*/ 496993 h 1570555"/>
                <a:gd name="connsiteX23" fmla="*/ 656773 w 1765700"/>
                <a:gd name="connsiteY23" fmla="*/ 361769 h 1570555"/>
                <a:gd name="connsiteX24" fmla="*/ 618506 w 1765700"/>
                <a:gd name="connsiteY24" fmla="*/ 262797 h 1570555"/>
                <a:gd name="connsiteX25" fmla="*/ 583304 w 1765700"/>
                <a:gd name="connsiteY25" fmla="*/ 234192 h 1570555"/>
                <a:gd name="connsiteX26" fmla="*/ 490844 w 1765700"/>
                <a:gd name="connsiteY26" fmla="*/ 144287 h 1570555"/>
                <a:gd name="connsiteX27" fmla="*/ 288532 w 1765700"/>
                <a:gd name="connsiteY27" fmla="*/ 56686 h 1570555"/>
                <a:gd name="connsiteX28" fmla="*/ 122214 w 1765700"/>
                <a:gd name="connsiteY28" fmla="*/ 2426 h 1570555"/>
                <a:gd name="connsiteX29" fmla="*/ 61028 w 1765700"/>
                <a:gd name="connsiteY29" fmla="*/ 58418 h 1570555"/>
                <a:gd name="connsiteX30" fmla="*/ 463112 w 1765700"/>
                <a:gd name="connsiteY30" fmla="*/ 221630 h 1570555"/>
                <a:gd name="connsiteX31" fmla="*/ 548606 w 1765700"/>
                <a:gd name="connsiteY31" fmla="*/ 494876 h 1570555"/>
                <a:gd name="connsiteX32" fmla="*/ 637322 w 1765700"/>
                <a:gd name="connsiteY32" fmla="*/ 704448 h 1570555"/>
                <a:gd name="connsiteX33" fmla="*/ 699614 w 1765700"/>
                <a:gd name="connsiteY33" fmla="*/ 852009 h 1570555"/>
                <a:gd name="connsiteX34" fmla="*/ 583882 w 1765700"/>
                <a:gd name="connsiteY34" fmla="*/ 918252 h 1570555"/>
                <a:gd name="connsiteX35" fmla="*/ 543960 w 1765700"/>
                <a:gd name="connsiteY35" fmla="*/ 924274 h 1570555"/>
                <a:gd name="connsiteX36" fmla="*/ 477768 w 1765700"/>
                <a:gd name="connsiteY36" fmla="*/ 992765 h 1570555"/>
                <a:gd name="connsiteX37" fmla="*/ 303142 w 1765700"/>
                <a:gd name="connsiteY37" fmla="*/ 1050376 h 1570555"/>
                <a:gd name="connsiteX38" fmla="*/ 122214 w 1765700"/>
                <a:gd name="connsiteY38" fmla="*/ 1164298 h 1570555"/>
                <a:gd name="connsiteX39" fmla="*/ 203795 w 1765700"/>
                <a:gd name="connsiteY39" fmla="*/ 1117209 h 1570555"/>
                <a:gd name="connsiteX40" fmla="*/ 0 w 1765700"/>
                <a:gd name="connsiteY40" fmla="*/ 1250048 h 1570555"/>
                <a:gd name="connsiteX41" fmla="*/ 38411 w 1765700"/>
                <a:gd name="connsiteY41" fmla="*/ 1291630 h 1570555"/>
                <a:gd name="connsiteX42" fmla="*/ 93154 w 1765700"/>
                <a:gd name="connsiteY42" fmla="*/ 1328056 h 1570555"/>
                <a:gd name="connsiteX43" fmla="*/ 156957 w 1765700"/>
                <a:gd name="connsiteY43" fmla="*/ 1354124 h 1570555"/>
                <a:gd name="connsiteX44" fmla="*/ 256366 w 1765700"/>
                <a:gd name="connsiteY44" fmla="*/ 1404358 h 1570555"/>
                <a:gd name="connsiteX45" fmla="*/ 352027 w 1765700"/>
                <a:gd name="connsiteY45" fmla="*/ 1493648 h 1570555"/>
                <a:gd name="connsiteX46" fmla="*/ 595138 w 1765700"/>
                <a:gd name="connsiteY46" fmla="*/ 1499930 h 1570555"/>
                <a:gd name="connsiteX47" fmla="*/ 602674 w 1765700"/>
                <a:gd name="connsiteY47" fmla="*/ 1496121 h 1570555"/>
                <a:gd name="connsiteX0" fmla="*/ 688713 w 1765700"/>
                <a:gd name="connsiteY0" fmla="*/ 1515819 h 1568962"/>
                <a:gd name="connsiteX1" fmla="*/ 886888 w 1765700"/>
                <a:gd name="connsiteY1" fmla="*/ 1568962 h 1568962"/>
                <a:gd name="connsiteX2" fmla="*/ 1369688 w 1765700"/>
                <a:gd name="connsiteY2" fmla="*/ 1403686 h 1568962"/>
                <a:gd name="connsiteX3" fmla="*/ 1107524 w 1765700"/>
                <a:gd name="connsiteY3" fmla="*/ 1266326 h 1568962"/>
                <a:gd name="connsiteX4" fmla="*/ 1167468 w 1765700"/>
                <a:gd name="connsiteY4" fmla="*/ 1230112 h 1568962"/>
                <a:gd name="connsiteX5" fmla="*/ 1181952 w 1765700"/>
                <a:gd name="connsiteY5" fmla="*/ 1169997 h 1568962"/>
                <a:gd name="connsiteX6" fmla="*/ 1135972 w 1765700"/>
                <a:gd name="connsiteY6" fmla="*/ 1108558 h 1568962"/>
                <a:gd name="connsiteX7" fmla="*/ 1179104 w 1765700"/>
                <a:gd name="connsiteY7" fmla="*/ 987788 h 1568962"/>
                <a:gd name="connsiteX8" fmla="*/ 1341201 w 1765700"/>
                <a:gd name="connsiteY8" fmla="*/ 901524 h 1568962"/>
                <a:gd name="connsiteX9" fmla="*/ 1343006 w 1765700"/>
                <a:gd name="connsiteY9" fmla="*/ 754875 h 1568962"/>
                <a:gd name="connsiteX10" fmla="*/ 1506908 w 1765700"/>
                <a:gd name="connsiteY10" fmla="*/ 677237 h 1568962"/>
                <a:gd name="connsiteX11" fmla="*/ 1662183 w 1765700"/>
                <a:gd name="connsiteY11" fmla="*/ 599599 h 1568962"/>
                <a:gd name="connsiteX12" fmla="*/ 1765700 w 1765700"/>
                <a:gd name="connsiteY12" fmla="*/ 530588 h 1568962"/>
                <a:gd name="connsiteX13" fmla="*/ 1708525 w 1765700"/>
                <a:gd name="connsiteY13" fmla="*/ 531765 h 1568962"/>
                <a:gd name="connsiteX14" fmla="*/ 1615396 w 1765700"/>
                <a:gd name="connsiteY14" fmla="*/ 497519 h 1568962"/>
                <a:gd name="connsiteX15" fmla="*/ 1496275 w 1765700"/>
                <a:gd name="connsiteY15" fmla="*/ 454389 h 1568962"/>
                <a:gd name="connsiteX16" fmla="*/ 1447614 w 1765700"/>
                <a:gd name="connsiteY16" fmla="*/ 446896 h 1568962"/>
                <a:gd name="connsiteX17" fmla="*/ 1269569 w 1765700"/>
                <a:gd name="connsiteY17" fmla="*/ 547159 h 1568962"/>
                <a:gd name="connsiteX18" fmla="*/ 1173364 w 1765700"/>
                <a:gd name="connsiteY18" fmla="*/ 613597 h 1568962"/>
                <a:gd name="connsiteX19" fmla="*/ 1084524 w 1765700"/>
                <a:gd name="connsiteY19" fmla="*/ 643124 h 1568962"/>
                <a:gd name="connsiteX20" fmla="*/ 1046812 w 1765700"/>
                <a:gd name="connsiteY20" fmla="*/ 672759 h 1568962"/>
                <a:gd name="connsiteX21" fmla="*/ 841102 w 1765700"/>
                <a:gd name="connsiteY21" fmla="*/ 756538 h 1568962"/>
                <a:gd name="connsiteX22" fmla="*/ 695737 w 1765700"/>
                <a:gd name="connsiteY22" fmla="*/ 495400 h 1568962"/>
                <a:gd name="connsiteX23" fmla="*/ 656773 w 1765700"/>
                <a:gd name="connsiteY23" fmla="*/ 360176 h 1568962"/>
                <a:gd name="connsiteX24" fmla="*/ 618506 w 1765700"/>
                <a:gd name="connsiteY24" fmla="*/ 261204 h 1568962"/>
                <a:gd name="connsiteX25" fmla="*/ 583304 w 1765700"/>
                <a:gd name="connsiteY25" fmla="*/ 232599 h 1568962"/>
                <a:gd name="connsiteX26" fmla="*/ 490844 w 1765700"/>
                <a:gd name="connsiteY26" fmla="*/ 142694 h 1568962"/>
                <a:gd name="connsiteX27" fmla="*/ 472092 w 1765700"/>
                <a:gd name="connsiteY27" fmla="*/ 147483 h 1568962"/>
                <a:gd name="connsiteX28" fmla="*/ 122214 w 1765700"/>
                <a:gd name="connsiteY28" fmla="*/ 833 h 1568962"/>
                <a:gd name="connsiteX29" fmla="*/ 61028 w 1765700"/>
                <a:gd name="connsiteY29" fmla="*/ 56825 h 1568962"/>
                <a:gd name="connsiteX30" fmla="*/ 463112 w 1765700"/>
                <a:gd name="connsiteY30" fmla="*/ 220037 h 1568962"/>
                <a:gd name="connsiteX31" fmla="*/ 548606 w 1765700"/>
                <a:gd name="connsiteY31" fmla="*/ 493283 h 1568962"/>
                <a:gd name="connsiteX32" fmla="*/ 637322 w 1765700"/>
                <a:gd name="connsiteY32" fmla="*/ 702855 h 1568962"/>
                <a:gd name="connsiteX33" fmla="*/ 699614 w 1765700"/>
                <a:gd name="connsiteY33" fmla="*/ 850416 h 1568962"/>
                <a:gd name="connsiteX34" fmla="*/ 583882 w 1765700"/>
                <a:gd name="connsiteY34" fmla="*/ 916659 h 1568962"/>
                <a:gd name="connsiteX35" fmla="*/ 543960 w 1765700"/>
                <a:gd name="connsiteY35" fmla="*/ 922681 h 1568962"/>
                <a:gd name="connsiteX36" fmla="*/ 477768 w 1765700"/>
                <a:gd name="connsiteY36" fmla="*/ 991172 h 1568962"/>
                <a:gd name="connsiteX37" fmla="*/ 303142 w 1765700"/>
                <a:gd name="connsiteY37" fmla="*/ 1048783 h 1568962"/>
                <a:gd name="connsiteX38" fmla="*/ 122214 w 1765700"/>
                <a:gd name="connsiteY38" fmla="*/ 1162705 h 1568962"/>
                <a:gd name="connsiteX39" fmla="*/ 203795 w 1765700"/>
                <a:gd name="connsiteY39" fmla="*/ 1115616 h 1568962"/>
                <a:gd name="connsiteX40" fmla="*/ 0 w 1765700"/>
                <a:gd name="connsiteY40" fmla="*/ 1248455 h 1568962"/>
                <a:gd name="connsiteX41" fmla="*/ 38411 w 1765700"/>
                <a:gd name="connsiteY41" fmla="*/ 1290037 h 1568962"/>
                <a:gd name="connsiteX42" fmla="*/ 93154 w 1765700"/>
                <a:gd name="connsiteY42" fmla="*/ 1326463 h 1568962"/>
                <a:gd name="connsiteX43" fmla="*/ 156957 w 1765700"/>
                <a:gd name="connsiteY43" fmla="*/ 1352531 h 1568962"/>
                <a:gd name="connsiteX44" fmla="*/ 256366 w 1765700"/>
                <a:gd name="connsiteY44" fmla="*/ 1402765 h 1568962"/>
                <a:gd name="connsiteX45" fmla="*/ 352027 w 1765700"/>
                <a:gd name="connsiteY45" fmla="*/ 1492055 h 1568962"/>
                <a:gd name="connsiteX46" fmla="*/ 595138 w 1765700"/>
                <a:gd name="connsiteY46" fmla="*/ 1498337 h 1568962"/>
                <a:gd name="connsiteX47" fmla="*/ 602674 w 1765700"/>
                <a:gd name="connsiteY47" fmla="*/ 1494528 h 1568962"/>
                <a:gd name="connsiteX0" fmla="*/ 688713 w 1765700"/>
                <a:gd name="connsiteY0" fmla="*/ 1515445 h 1568588"/>
                <a:gd name="connsiteX1" fmla="*/ 886888 w 1765700"/>
                <a:gd name="connsiteY1" fmla="*/ 1568588 h 1568588"/>
                <a:gd name="connsiteX2" fmla="*/ 1369688 w 1765700"/>
                <a:gd name="connsiteY2" fmla="*/ 1403312 h 1568588"/>
                <a:gd name="connsiteX3" fmla="*/ 1107524 w 1765700"/>
                <a:gd name="connsiteY3" fmla="*/ 1265952 h 1568588"/>
                <a:gd name="connsiteX4" fmla="*/ 1167468 w 1765700"/>
                <a:gd name="connsiteY4" fmla="*/ 1229738 h 1568588"/>
                <a:gd name="connsiteX5" fmla="*/ 1181952 w 1765700"/>
                <a:gd name="connsiteY5" fmla="*/ 1169623 h 1568588"/>
                <a:gd name="connsiteX6" fmla="*/ 1135972 w 1765700"/>
                <a:gd name="connsiteY6" fmla="*/ 1108184 h 1568588"/>
                <a:gd name="connsiteX7" fmla="*/ 1179104 w 1765700"/>
                <a:gd name="connsiteY7" fmla="*/ 987414 h 1568588"/>
                <a:gd name="connsiteX8" fmla="*/ 1341201 w 1765700"/>
                <a:gd name="connsiteY8" fmla="*/ 901150 h 1568588"/>
                <a:gd name="connsiteX9" fmla="*/ 1343006 w 1765700"/>
                <a:gd name="connsiteY9" fmla="*/ 754501 h 1568588"/>
                <a:gd name="connsiteX10" fmla="*/ 1506908 w 1765700"/>
                <a:gd name="connsiteY10" fmla="*/ 676863 h 1568588"/>
                <a:gd name="connsiteX11" fmla="*/ 1662183 w 1765700"/>
                <a:gd name="connsiteY11" fmla="*/ 599225 h 1568588"/>
                <a:gd name="connsiteX12" fmla="*/ 1765700 w 1765700"/>
                <a:gd name="connsiteY12" fmla="*/ 530214 h 1568588"/>
                <a:gd name="connsiteX13" fmla="*/ 1708525 w 1765700"/>
                <a:gd name="connsiteY13" fmla="*/ 531391 h 1568588"/>
                <a:gd name="connsiteX14" fmla="*/ 1615396 w 1765700"/>
                <a:gd name="connsiteY14" fmla="*/ 497145 h 1568588"/>
                <a:gd name="connsiteX15" fmla="*/ 1496275 w 1765700"/>
                <a:gd name="connsiteY15" fmla="*/ 454015 h 1568588"/>
                <a:gd name="connsiteX16" fmla="*/ 1447614 w 1765700"/>
                <a:gd name="connsiteY16" fmla="*/ 446522 h 1568588"/>
                <a:gd name="connsiteX17" fmla="*/ 1269569 w 1765700"/>
                <a:gd name="connsiteY17" fmla="*/ 546785 h 1568588"/>
                <a:gd name="connsiteX18" fmla="*/ 1173364 w 1765700"/>
                <a:gd name="connsiteY18" fmla="*/ 613223 h 1568588"/>
                <a:gd name="connsiteX19" fmla="*/ 1084524 w 1765700"/>
                <a:gd name="connsiteY19" fmla="*/ 642750 h 1568588"/>
                <a:gd name="connsiteX20" fmla="*/ 1046812 w 1765700"/>
                <a:gd name="connsiteY20" fmla="*/ 672385 h 1568588"/>
                <a:gd name="connsiteX21" fmla="*/ 841102 w 1765700"/>
                <a:gd name="connsiteY21" fmla="*/ 756164 h 1568588"/>
                <a:gd name="connsiteX22" fmla="*/ 695737 w 1765700"/>
                <a:gd name="connsiteY22" fmla="*/ 495026 h 1568588"/>
                <a:gd name="connsiteX23" fmla="*/ 656773 w 1765700"/>
                <a:gd name="connsiteY23" fmla="*/ 359802 h 1568588"/>
                <a:gd name="connsiteX24" fmla="*/ 618506 w 1765700"/>
                <a:gd name="connsiteY24" fmla="*/ 260830 h 1568588"/>
                <a:gd name="connsiteX25" fmla="*/ 583304 w 1765700"/>
                <a:gd name="connsiteY25" fmla="*/ 232225 h 1568588"/>
                <a:gd name="connsiteX26" fmla="*/ 490844 w 1765700"/>
                <a:gd name="connsiteY26" fmla="*/ 142320 h 1568588"/>
                <a:gd name="connsiteX27" fmla="*/ 472092 w 1765700"/>
                <a:gd name="connsiteY27" fmla="*/ 147109 h 1568588"/>
                <a:gd name="connsiteX28" fmla="*/ 479136 w 1765700"/>
                <a:gd name="connsiteY28" fmla="*/ 151642 h 1568588"/>
                <a:gd name="connsiteX29" fmla="*/ 122214 w 1765700"/>
                <a:gd name="connsiteY29" fmla="*/ 459 h 1568588"/>
                <a:gd name="connsiteX30" fmla="*/ 61028 w 1765700"/>
                <a:gd name="connsiteY30" fmla="*/ 56451 h 1568588"/>
                <a:gd name="connsiteX31" fmla="*/ 463112 w 1765700"/>
                <a:gd name="connsiteY31" fmla="*/ 219663 h 1568588"/>
                <a:gd name="connsiteX32" fmla="*/ 548606 w 1765700"/>
                <a:gd name="connsiteY32" fmla="*/ 492909 h 1568588"/>
                <a:gd name="connsiteX33" fmla="*/ 637322 w 1765700"/>
                <a:gd name="connsiteY33" fmla="*/ 702481 h 1568588"/>
                <a:gd name="connsiteX34" fmla="*/ 699614 w 1765700"/>
                <a:gd name="connsiteY34" fmla="*/ 850042 h 1568588"/>
                <a:gd name="connsiteX35" fmla="*/ 583882 w 1765700"/>
                <a:gd name="connsiteY35" fmla="*/ 916285 h 1568588"/>
                <a:gd name="connsiteX36" fmla="*/ 543960 w 1765700"/>
                <a:gd name="connsiteY36" fmla="*/ 922307 h 1568588"/>
                <a:gd name="connsiteX37" fmla="*/ 477768 w 1765700"/>
                <a:gd name="connsiteY37" fmla="*/ 990798 h 1568588"/>
                <a:gd name="connsiteX38" fmla="*/ 303142 w 1765700"/>
                <a:gd name="connsiteY38" fmla="*/ 1048409 h 1568588"/>
                <a:gd name="connsiteX39" fmla="*/ 122214 w 1765700"/>
                <a:gd name="connsiteY39" fmla="*/ 1162331 h 1568588"/>
                <a:gd name="connsiteX40" fmla="*/ 203795 w 1765700"/>
                <a:gd name="connsiteY40" fmla="*/ 1115242 h 1568588"/>
                <a:gd name="connsiteX41" fmla="*/ 0 w 1765700"/>
                <a:gd name="connsiteY41" fmla="*/ 1248081 h 1568588"/>
                <a:gd name="connsiteX42" fmla="*/ 38411 w 1765700"/>
                <a:gd name="connsiteY42" fmla="*/ 1289663 h 1568588"/>
                <a:gd name="connsiteX43" fmla="*/ 93154 w 1765700"/>
                <a:gd name="connsiteY43" fmla="*/ 1326089 h 1568588"/>
                <a:gd name="connsiteX44" fmla="*/ 156957 w 1765700"/>
                <a:gd name="connsiteY44" fmla="*/ 1352157 h 1568588"/>
                <a:gd name="connsiteX45" fmla="*/ 256366 w 1765700"/>
                <a:gd name="connsiteY45" fmla="*/ 1402391 h 1568588"/>
                <a:gd name="connsiteX46" fmla="*/ 352027 w 1765700"/>
                <a:gd name="connsiteY46" fmla="*/ 1491681 h 1568588"/>
                <a:gd name="connsiteX47" fmla="*/ 595138 w 1765700"/>
                <a:gd name="connsiteY47" fmla="*/ 1497963 h 1568588"/>
                <a:gd name="connsiteX48" fmla="*/ 602674 w 1765700"/>
                <a:gd name="connsiteY48" fmla="*/ 1494154 h 1568588"/>
                <a:gd name="connsiteX0" fmla="*/ 688713 w 1765700"/>
                <a:gd name="connsiteY0" fmla="*/ 1466880 h 1520023"/>
                <a:gd name="connsiteX1" fmla="*/ 886888 w 1765700"/>
                <a:gd name="connsiteY1" fmla="*/ 1520023 h 1520023"/>
                <a:gd name="connsiteX2" fmla="*/ 1369688 w 1765700"/>
                <a:gd name="connsiteY2" fmla="*/ 1354747 h 1520023"/>
                <a:gd name="connsiteX3" fmla="*/ 1107524 w 1765700"/>
                <a:gd name="connsiteY3" fmla="*/ 1217387 h 1520023"/>
                <a:gd name="connsiteX4" fmla="*/ 1167468 w 1765700"/>
                <a:gd name="connsiteY4" fmla="*/ 1181173 h 1520023"/>
                <a:gd name="connsiteX5" fmla="*/ 1181952 w 1765700"/>
                <a:gd name="connsiteY5" fmla="*/ 1121058 h 1520023"/>
                <a:gd name="connsiteX6" fmla="*/ 1135972 w 1765700"/>
                <a:gd name="connsiteY6" fmla="*/ 1059619 h 1520023"/>
                <a:gd name="connsiteX7" fmla="*/ 1179104 w 1765700"/>
                <a:gd name="connsiteY7" fmla="*/ 938849 h 1520023"/>
                <a:gd name="connsiteX8" fmla="*/ 1341201 w 1765700"/>
                <a:gd name="connsiteY8" fmla="*/ 852585 h 1520023"/>
                <a:gd name="connsiteX9" fmla="*/ 1343006 w 1765700"/>
                <a:gd name="connsiteY9" fmla="*/ 705936 h 1520023"/>
                <a:gd name="connsiteX10" fmla="*/ 1506908 w 1765700"/>
                <a:gd name="connsiteY10" fmla="*/ 628298 h 1520023"/>
                <a:gd name="connsiteX11" fmla="*/ 1662183 w 1765700"/>
                <a:gd name="connsiteY11" fmla="*/ 550660 h 1520023"/>
                <a:gd name="connsiteX12" fmla="*/ 1765700 w 1765700"/>
                <a:gd name="connsiteY12" fmla="*/ 481649 h 1520023"/>
                <a:gd name="connsiteX13" fmla="*/ 1708525 w 1765700"/>
                <a:gd name="connsiteY13" fmla="*/ 482826 h 1520023"/>
                <a:gd name="connsiteX14" fmla="*/ 1615396 w 1765700"/>
                <a:gd name="connsiteY14" fmla="*/ 448580 h 1520023"/>
                <a:gd name="connsiteX15" fmla="*/ 1496275 w 1765700"/>
                <a:gd name="connsiteY15" fmla="*/ 405450 h 1520023"/>
                <a:gd name="connsiteX16" fmla="*/ 1447614 w 1765700"/>
                <a:gd name="connsiteY16" fmla="*/ 397957 h 1520023"/>
                <a:gd name="connsiteX17" fmla="*/ 1269569 w 1765700"/>
                <a:gd name="connsiteY17" fmla="*/ 498220 h 1520023"/>
                <a:gd name="connsiteX18" fmla="*/ 1173364 w 1765700"/>
                <a:gd name="connsiteY18" fmla="*/ 564658 h 1520023"/>
                <a:gd name="connsiteX19" fmla="*/ 1084524 w 1765700"/>
                <a:gd name="connsiteY19" fmla="*/ 594185 h 1520023"/>
                <a:gd name="connsiteX20" fmla="*/ 1046812 w 1765700"/>
                <a:gd name="connsiteY20" fmla="*/ 623820 h 1520023"/>
                <a:gd name="connsiteX21" fmla="*/ 841102 w 1765700"/>
                <a:gd name="connsiteY21" fmla="*/ 707599 h 1520023"/>
                <a:gd name="connsiteX22" fmla="*/ 695737 w 1765700"/>
                <a:gd name="connsiteY22" fmla="*/ 446461 h 1520023"/>
                <a:gd name="connsiteX23" fmla="*/ 656773 w 1765700"/>
                <a:gd name="connsiteY23" fmla="*/ 311237 h 1520023"/>
                <a:gd name="connsiteX24" fmla="*/ 618506 w 1765700"/>
                <a:gd name="connsiteY24" fmla="*/ 212265 h 1520023"/>
                <a:gd name="connsiteX25" fmla="*/ 583304 w 1765700"/>
                <a:gd name="connsiteY25" fmla="*/ 183660 h 1520023"/>
                <a:gd name="connsiteX26" fmla="*/ 490844 w 1765700"/>
                <a:gd name="connsiteY26" fmla="*/ 93755 h 1520023"/>
                <a:gd name="connsiteX27" fmla="*/ 472092 w 1765700"/>
                <a:gd name="connsiteY27" fmla="*/ 98544 h 1520023"/>
                <a:gd name="connsiteX28" fmla="*/ 479136 w 1765700"/>
                <a:gd name="connsiteY28" fmla="*/ 103077 h 1520023"/>
                <a:gd name="connsiteX29" fmla="*/ 465539 w 1765700"/>
                <a:gd name="connsiteY29" fmla="*/ 100278 h 1520023"/>
                <a:gd name="connsiteX30" fmla="*/ 61028 w 1765700"/>
                <a:gd name="connsiteY30" fmla="*/ 7886 h 1520023"/>
                <a:gd name="connsiteX31" fmla="*/ 463112 w 1765700"/>
                <a:gd name="connsiteY31" fmla="*/ 171098 h 1520023"/>
                <a:gd name="connsiteX32" fmla="*/ 548606 w 1765700"/>
                <a:gd name="connsiteY32" fmla="*/ 444344 h 1520023"/>
                <a:gd name="connsiteX33" fmla="*/ 637322 w 1765700"/>
                <a:gd name="connsiteY33" fmla="*/ 653916 h 1520023"/>
                <a:gd name="connsiteX34" fmla="*/ 699614 w 1765700"/>
                <a:gd name="connsiteY34" fmla="*/ 801477 h 1520023"/>
                <a:gd name="connsiteX35" fmla="*/ 583882 w 1765700"/>
                <a:gd name="connsiteY35" fmla="*/ 867720 h 1520023"/>
                <a:gd name="connsiteX36" fmla="*/ 543960 w 1765700"/>
                <a:gd name="connsiteY36" fmla="*/ 873742 h 1520023"/>
                <a:gd name="connsiteX37" fmla="*/ 477768 w 1765700"/>
                <a:gd name="connsiteY37" fmla="*/ 942233 h 1520023"/>
                <a:gd name="connsiteX38" fmla="*/ 303142 w 1765700"/>
                <a:gd name="connsiteY38" fmla="*/ 999844 h 1520023"/>
                <a:gd name="connsiteX39" fmla="*/ 122214 w 1765700"/>
                <a:gd name="connsiteY39" fmla="*/ 1113766 h 1520023"/>
                <a:gd name="connsiteX40" fmla="*/ 203795 w 1765700"/>
                <a:gd name="connsiteY40" fmla="*/ 1066677 h 1520023"/>
                <a:gd name="connsiteX41" fmla="*/ 0 w 1765700"/>
                <a:gd name="connsiteY41" fmla="*/ 1199516 h 1520023"/>
                <a:gd name="connsiteX42" fmla="*/ 38411 w 1765700"/>
                <a:gd name="connsiteY42" fmla="*/ 1241098 h 1520023"/>
                <a:gd name="connsiteX43" fmla="*/ 93154 w 1765700"/>
                <a:gd name="connsiteY43" fmla="*/ 1277524 h 1520023"/>
                <a:gd name="connsiteX44" fmla="*/ 156957 w 1765700"/>
                <a:gd name="connsiteY44" fmla="*/ 1303592 h 1520023"/>
                <a:gd name="connsiteX45" fmla="*/ 256366 w 1765700"/>
                <a:gd name="connsiteY45" fmla="*/ 1353826 h 1520023"/>
                <a:gd name="connsiteX46" fmla="*/ 352027 w 1765700"/>
                <a:gd name="connsiteY46" fmla="*/ 1443116 h 1520023"/>
                <a:gd name="connsiteX47" fmla="*/ 595138 w 1765700"/>
                <a:gd name="connsiteY47" fmla="*/ 1449398 h 1520023"/>
                <a:gd name="connsiteX48" fmla="*/ 602674 w 1765700"/>
                <a:gd name="connsiteY48" fmla="*/ 1445589 h 1520023"/>
                <a:gd name="connsiteX0" fmla="*/ 688713 w 1765700"/>
                <a:gd name="connsiteY0" fmla="*/ 1378107 h 1431250"/>
                <a:gd name="connsiteX1" fmla="*/ 886888 w 1765700"/>
                <a:gd name="connsiteY1" fmla="*/ 1431250 h 1431250"/>
                <a:gd name="connsiteX2" fmla="*/ 1369688 w 1765700"/>
                <a:gd name="connsiteY2" fmla="*/ 1265974 h 1431250"/>
                <a:gd name="connsiteX3" fmla="*/ 1107524 w 1765700"/>
                <a:gd name="connsiteY3" fmla="*/ 1128614 h 1431250"/>
                <a:gd name="connsiteX4" fmla="*/ 1167468 w 1765700"/>
                <a:gd name="connsiteY4" fmla="*/ 1092400 h 1431250"/>
                <a:gd name="connsiteX5" fmla="*/ 1181952 w 1765700"/>
                <a:gd name="connsiteY5" fmla="*/ 1032285 h 1431250"/>
                <a:gd name="connsiteX6" fmla="*/ 1135972 w 1765700"/>
                <a:gd name="connsiteY6" fmla="*/ 970846 h 1431250"/>
                <a:gd name="connsiteX7" fmla="*/ 1179104 w 1765700"/>
                <a:gd name="connsiteY7" fmla="*/ 850076 h 1431250"/>
                <a:gd name="connsiteX8" fmla="*/ 1341201 w 1765700"/>
                <a:gd name="connsiteY8" fmla="*/ 763812 h 1431250"/>
                <a:gd name="connsiteX9" fmla="*/ 1343006 w 1765700"/>
                <a:gd name="connsiteY9" fmla="*/ 617163 h 1431250"/>
                <a:gd name="connsiteX10" fmla="*/ 1506908 w 1765700"/>
                <a:gd name="connsiteY10" fmla="*/ 539525 h 1431250"/>
                <a:gd name="connsiteX11" fmla="*/ 1662183 w 1765700"/>
                <a:gd name="connsiteY11" fmla="*/ 461887 h 1431250"/>
                <a:gd name="connsiteX12" fmla="*/ 1765700 w 1765700"/>
                <a:gd name="connsiteY12" fmla="*/ 392876 h 1431250"/>
                <a:gd name="connsiteX13" fmla="*/ 1708525 w 1765700"/>
                <a:gd name="connsiteY13" fmla="*/ 394053 h 1431250"/>
                <a:gd name="connsiteX14" fmla="*/ 1615396 w 1765700"/>
                <a:gd name="connsiteY14" fmla="*/ 359807 h 1431250"/>
                <a:gd name="connsiteX15" fmla="*/ 1496275 w 1765700"/>
                <a:gd name="connsiteY15" fmla="*/ 316677 h 1431250"/>
                <a:gd name="connsiteX16" fmla="*/ 1447614 w 1765700"/>
                <a:gd name="connsiteY16" fmla="*/ 309184 h 1431250"/>
                <a:gd name="connsiteX17" fmla="*/ 1269569 w 1765700"/>
                <a:gd name="connsiteY17" fmla="*/ 409447 h 1431250"/>
                <a:gd name="connsiteX18" fmla="*/ 1173364 w 1765700"/>
                <a:gd name="connsiteY18" fmla="*/ 475885 h 1431250"/>
                <a:gd name="connsiteX19" fmla="*/ 1084524 w 1765700"/>
                <a:gd name="connsiteY19" fmla="*/ 505412 h 1431250"/>
                <a:gd name="connsiteX20" fmla="*/ 1046812 w 1765700"/>
                <a:gd name="connsiteY20" fmla="*/ 535047 h 1431250"/>
                <a:gd name="connsiteX21" fmla="*/ 841102 w 1765700"/>
                <a:gd name="connsiteY21" fmla="*/ 618826 h 1431250"/>
                <a:gd name="connsiteX22" fmla="*/ 695737 w 1765700"/>
                <a:gd name="connsiteY22" fmla="*/ 357688 h 1431250"/>
                <a:gd name="connsiteX23" fmla="*/ 656773 w 1765700"/>
                <a:gd name="connsiteY23" fmla="*/ 222464 h 1431250"/>
                <a:gd name="connsiteX24" fmla="*/ 618506 w 1765700"/>
                <a:gd name="connsiteY24" fmla="*/ 123492 h 1431250"/>
                <a:gd name="connsiteX25" fmla="*/ 583304 w 1765700"/>
                <a:gd name="connsiteY25" fmla="*/ 94887 h 1431250"/>
                <a:gd name="connsiteX26" fmla="*/ 490844 w 1765700"/>
                <a:gd name="connsiteY26" fmla="*/ 4982 h 1431250"/>
                <a:gd name="connsiteX27" fmla="*/ 472092 w 1765700"/>
                <a:gd name="connsiteY27" fmla="*/ 9771 h 1431250"/>
                <a:gd name="connsiteX28" fmla="*/ 479136 w 1765700"/>
                <a:gd name="connsiteY28" fmla="*/ 14304 h 1431250"/>
                <a:gd name="connsiteX29" fmla="*/ 465539 w 1765700"/>
                <a:gd name="connsiteY29" fmla="*/ 11505 h 1431250"/>
                <a:gd name="connsiteX30" fmla="*/ 462140 w 1765700"/>
                <a:gd name="connsiteY30" fmla="*/ 70297 h 1431250"/>
                <a:gd name="connsiteX31" fmla="*/ 463112 w 1765700"/>
                <a:gd name="connsiteY31" fmla="*/ 82325 h 1431250"/>
                <a:gd name="connsiteX32" fmla="*/ 548606 w 1765700"/>
                <a:gd name="connsiteY32" fmla="*/ 355571 h 1431250"/>
                <a:gd name="connsiteX33" fmla="*/ 637322 w 1765700"/>
                <a:gd name="connsiteY33" fmla="*/ 565143 h 1431250"/>
                <a:gd name="connsiteX34" fmla="*/ 699614 w 1765700"/>
                <a:gd name="connsiteY34" fmla="*/ 712704 h 1431250"/>
                <a:gd name="connsiteX35" fmla="*/ 583882 w 1765700"/>
                <a:gd name="connsiteY35" fmla="*/ 778947 h 1431250"/>
                <a:gd name="connsiteX36" fmla="*/ 543960 w 1765700"/>
                <a:gd name="connsiteY36" fmla="*/ 784969 h 1431250"/>
                <a:gd name="connsiteX37" fmla="*/ 477768 w 1765700"/>
                <a:gd name="connsiteY37" fmla="*/ 853460 h 1431250"/>
                <a:gd name="connsiteX38" fmla="*/ 303142 w 1765700"/>
                <a:gd name="connsiteY38" fmla="*/ 911071 h 1431250"/>
                <a:gd name="connsiteX39" fmla="*/ 122214 w 1765700"/>
                <a:gd name="connsiteY39" fmla="*/ 1024993 h 1431250"/>
                <a:gd name="connsiteX40" fmla="*/ 203795 w 1765700"/>
                <a:gd name="connsiteY40" fmla="*/ 977904 h 1431250"/>
                <a:gd name="connsiteX41" fmla="*/ 0 w 1765700"/>
                <a:gd name="connsiteY41" fmla="*/ 1110743 h 1431250"/>
                <a:gd name="connsiteX42" fmla="*/ 38411 w 1765700"/>
                <a:gd name="connsiteY42" fmla="*/ 1152325 h 1431250"/>
                <a:gd name="connsiteX43" fmla="*/ 93154 w 1765700"/>
                <a:gd name="connsiteY43" fmla="*/ 1188751 h 1431250"/>
                <a:gd name="connsiteX44" fmla="*/ 156957 w 1765700"/>
                <a:gd name="connsiteY44" fmla="*/ 1214819 h 1431250"/>
                <a:gd name="connsiteX45" fmla="*/ 256366 w 1765700"/>
                <a:gd name="connsiteY45" fmla="*/ 1265053 h 1431250"/>
                <a:gd name="connsiteX46" fmla="*/ 352027 w 1765700"/>
                <a:gd name="connsiteY46" fmla="*/ 1354343 h 1431250"/>
                <a:gd name="connsiteX47" fmla="*/ 595138 w 1765700"/>
                <a:gd name="connsiteY47" fmla="*/ 1360625 h 1431250"/>
                <a:gd name="connsiteX48" fmla="*/ 602674 w 1765700"/>
                <a:gd name="connsiteY48" fmla="*/ 1356816 h 1431250"/>
                <a:gd name="connsiteX0" fmla="*/ 688713 w 1765700"/>
                <a:gd name="connsiteY0" fmla="*/ 1374606 h 1427749"/>
                <a:gd name="connsiteX1" fmla="*/ 886888 w 1765700"/>
                <a:gd name="connsiteY1" fmla="*/ 1427749 h 1427749"/>
                <a:gd name="connsiteX2" fmla="*/ 1369688 w 1765700"/>
                <a:gd name="connsiteY2" fmla="*/ 1262473 h 1427749"/>
                <a:gd name="connsiteX3" fmla="*/ 1107524 w 1765700"/>
                <a:gd name="connsiteY3" fmla="*/ 1125113 h 1427749"/>
                <a:gd name="connsiteX4" fmla="*/ 1167468 w 1765700"/>
                <a:gd name="connsiteY4" fmla="*/ 1088899 h 1427749"/>
                <a:gd name="connsiteX5" fmla="*/ 1181952 w 1765700"/>
                <a:gd name="connsiteY5" fmla="*/ 1028784 h 1427749"/>
                <a:gd name="connsiteX6" fmla="*/ 1135972 w 1765700"/>
                <a:gd name="connsiteY6" fmla="*/ 967345 h 1427749"/>
                <a:gd name="connsiteX7" fmla="*/ 1179104 w 1765700"/>
                <a:gd name="connsiteY7" fmla="*/ 846575 h 1427749"/>
                <a:gd name="connsiteX8" fmla="*/ 1341201 w 1765700"/>
                <a:gd name="connsiteY8" fmla="*/ 760311 h 1427749"/>
                <a:gd name="connsiteX9" fmla="*/ 1343006 w 1765700"/>
                <a:gd name="connsiteY9" fmla="*/ 613662 h 1427749"/>
                <a:gd name="connsiteX10" fmla="*/ 1506908 w 1765700"/>
                <a:gd name="connsiteY10" fmla="*/ 536024 h 1427749"/>
                <a:gd name="connsiteX11" fmla="*/ 1662183 w 1765700"/>
                <a:gd name="connsiteY11" fmla="*/ 458386 h 1427749"/>
                <a:gd name="connsiteX12" fmla="*/ 1765700 w 1765700"/>
                <a:gd name="connsiteY12" fmla="*/ 389375 h 1427749"/>
                <a:gd name="connsiteX13" fmla="*/ 1708525 w 1765700"/>
                <a:gd name="connsiteY13" fmla="*/ 390552 h 1427749"/>
                <a:gd name="connsiteX14" fmla="*/ 1615396 w 1765700"/>
                <a:gd name="connsiteY14" fmla="*/ 356306 h 1427749"/>
                <a:gd name="connsiteX15" fmla="*/ 1496275 w 1765700"/>
                <a:gd name="connsiteY15" fmla="*/ 313176 h 1427749"/>
                <a:gd name="connsiteX16" fmla="*/ 1447614 w 1765700"/>
                <a:gd name="connsiteY16" fmla="*/ 305683 h 1427749"/>
                <a:gd name="connsiteX17" fmla="*/ 1269569 w 1765700"/>
                <a:gd name="connsiteY17" fmla="*/ 405946 h 1427749"/>
                <a:gd name="connsiteX18" fmla="*/ 1173364 w 1765700"/>
                <a:gd name="connsiteY18" fmla="*/ 472384 h 1427749"/>
                <a:gd name="connsiteX19" fmla="*/ 1084524 w 1765700"/>
                <a:gd name="connsiteY19" fmla="*/ 501911 h 1427749"/>
                <a:gd name="connsiteX20" fmla="*/ 1046812 w 1765700"/>
                <a:gd name="connsiteY20" fmla="*/ 531546 h 1427749"/>
                <a:gd name="connsiteX21" fmla="*/ 841102 w 1765700"/>
                <a:gd name="connsiteY21" fmla="*/ 615325 h 1427749"/>
                <a:gd name="connsiteX22" fmla="*/ 695737 w 1765700"/>
                <a:gd name="connsiteY22" fmla="*/ 354187 h 1427749"/>
                <a:gd name="connsiteX23" fmla="*/ 656773 w 1765700"/>
                <a:gd name="connsiteY23" fmla="*/ 218963 h 1427749"/>
                <a:gd name="connsiteX24" fmla="*/ 618506 w 1765700"/>
                <a:gd name="connsiteY24" fmla="*/ 119991 h 1427749"/>
                <a:gd name="connsiteX25" fmla="*/ 583304 w 1765700"/>
                <a:gd name="connsiteY25" fmla="*/ 91386 h 1427749"/>
                <a:gd name="connsiteX26" fmla="*/ 490844 w 1765700"/>
                <a:gd name="connsiteY26" fmla="*/ 1481 h 1427749"/>
                <a:gd name="connsiteX27" fmla="*/ 472092 w 1765700"/>
                <a:gd name="connsiteY27" fmla="*/ 6270 h 1427749"/>
                <a:gd name="connsiteX28" fmla="*/ 479136 w 1765700"/>
                <a:gd name="connsiteY28" fmla="*/ 10803 h 1427749"/>
                <a:gd name="connsiteX29" fmla="*/ 506330 w 1765700"/>
                <a:gd name="connsiteY29" fmla="*/ 44400 h 1427749"/>
                <a:gd name="connsiteX30" fmla="*/ 462140 w 1765700"/>
                <a:gd name="connsiteY30" fmla="*/ 66796 h 1427749"/>
                <a:gd name="connsiteX31" fmla="*/ 463112 w 1765700"/>
                <a:gd name="connsiteY31" fmla="*/ 78824 h 1427749"/>
                <a:gd name="connsiteX32" fmla="*/ 548606 w 1765700"/>
                <a:gd name="connsiteY32" fmla="*/ 352070 h 1427749"/>
                <a:gd name="connsiteX33" fmla="*/ 637322 w 1765700"/>
                <a:gd name="connsiteY33" fmla="*/ 561642 h 1427749"/>
                <a:gd name="connsiteX34" fmla="*/ 699614 w 1765700"/>
                <a:gd name="connsiteY34" fmla="*/ 709203 h 1427749"/>
                <a:gd name="connsiteX35" fmla="*/ 583882 w 1765700"/>
                <a:gd name="connsiteY35" fmla="*/ 775446 h 1427749"/>
                <a:gd name="connsiteX36" fmla="*/ 543960 w 1765700"/>
                <a:gd name="connsiteY36" fmla="*/ 781468 h 1427749"/>
                <a:gd name="connsiteX37" fmla="*/ 477768 w 1765700"/>
                <a:gd name="connsiteY37" fmla="*/ 849959 h 1427749"/>
                <a:gd name="connsiteX38" fmla="*/ 303142 w 1765700"/>
                <a:gd name="connsiteY38" fmla="*/ 907570 h 1427749"/>
                <a:gd name="connsiteX39" fmla="*/ 122214 w 1765700"/>
                <a:gd name="connsiteY39" fmla="*/ 1021492 h 1427749"/>
                <a:gd name="connsiteX40" fmla="*/ 203795 w 1765700"/>
                <a:gd name="connsiteY40" fmla="*/ 974403 h 1427749"/>
                <a:gd name="connsiteX41" fmla="*/ 0 w 1765700"/>
                <a:gd name="connsiteY41" fmla="*/ 1107242 h 1427749"/>
                <a:gd name="connsiteX42" fmla="*/ 38411 w 1765700"/>
                <a:gd name="connsiteY42" fmla="*/ 1148824 h 1427749"/>
                <a:gd name="connsiteX43" fmla="*/ 93154 w 1765700"/>
                <a:gd name="connsiteY43" fmla="*/ 1185250 h 1427749"/>
                <a:gd name="connsiteX44" fmla="*/ 156957 w 1765700"/>
                <a:gd name="connsiteY44" fmla="*/ 1211318 h 1427749"/>
                <a:gd name="connsiteX45" fmla="*/ 256366 w 1765700"/>
                <a:gd name="connsiteY45" fmla="*/ 1261552 h 1427749"/>
                <a:gd name="connsiteX46" fmla="*/ 352027 w 1765700"/>
                <a:gd name="connsiteY46" fmla="*/ 1350842 h 1427749"/>
                <a:gd name="connsiteX47" fmla="*/ 595138 w 1765700"/>
                <a:gd name="connsiteY47" fmla="*/ 1357124 h 1427749"/>
                <a:gd name="connsiteX48" fmla="*/ 602674 w 1765700"/>
                <a:gd name="connsiteY48" fmla="*/ 1353315 h 1427749"/>
                <a:gd name="connsiteX0" fmla="*/ 688713 w 1765700"/>
                <a:gd name="connsiteY0" fmla="*/ 1373125 h 1426268"/>
                <a:gd name="connsiteX1" fmla="*/ 886888 w 1765700"/>
                <a:gd name="connsiteY1" fmla="*/ 1426268 h 1426268"/>
                <a:gd name="connsiteX2" fmla="*/ 1369688 w 1765700"/>
                <a:gd name="connsiteY2" fmla="*/ 1260992 h 1426268"/>
                <a:gd name="connsiteX3" fmla="*/ 1107524 w 1765700"/>
                <a:gd name="connsiteY3" fmla="*/ 1123632 h 1426268"/>
                <a:gd name="connsiteX4" fmla="*/ 1167468 w 1765700"/>
                <a:gd name="connsiteY4" fmla="*/ 1087418 h 1426268"/>
                <a:gd name="connsiteX5" fmla="*/ 1181952 w 1765700"/>
                <a:gd name="connsiteY5" fmla="*/ 1027303 h 1426268"/>
                <a:gd name="connsiteX6" fmla="*/ 1135972 w 1765700"/>
                <a:gd name="connsiteY6" fmla="*/ 965864 h 1426268"/>
                <a:gd name="connsiteX7" fmla="*/ 1179104 w 1765700"/>
                <a:gd name="connsiteY7" fmla="*/ 845094 h 1426268"/>
                <a:gd name="connsiteX8" fmla="*/ 1341201 w 1765700"/>
                <a:gd name="connsiteY8" fmla="*/ 758830 h 1426268"/>
                <a:gd name="connsiteX9" fmla="*/ 1343006 w 1765700"/>
                <a:gd name="connsiteY9" fmla="*/ 612181 h 1426268"/>
                <a:gd name="connsiteX10" fmla="*/ 1506908 w 1765700"/>
                <a:gd name="connsiteY10" fmla="*/ 534543 h 1426268"/>
                <a:gd name="connsiteX11" fmla="*/ 1662183 w 1765700"/>
                <a:gd name="connsiteY11" fmla="*/ 456905 h 1426268"/>
                <a:gd name="connsiteX12" fmla="*/ 1765700 w 1765700"/>
                <a:gd name="connsiteY12" fmla="*/ 387894 h 1426268"/>
                <a:gd name="connsiteX13" fmla="*/ 1708525 w 1765700"/>
                <a:gd name="connsiteY13" fmla="*/ 389071 h 1426268"/>
                <a:gd name="connsiteX14" fmla="*/ 1615396 w 1765700"/>
                <a:gd name="connsiteY14" fmla="*/ 354825 h 1426268"/>
                <a:gd name="connsiteX15" fmla="*/ 1496275 w 1765700"/>
                <a:gd name="connsiteY15" fmla="*/ 311695 h 1426268"/>
                <a:gd name="connsiteX16" fmla="*/ 1447614 w 1765700"/>
                <a:gd name="connsiteY16" fmla="*/ 304202 h 1426268"/>
                <a:gd name="connsiteX17" fmla="*/ 1269569 w 1765700"/>
                <a:gd name="connsiteY17" fmla="*/ 404465 h 1426268"/>
                <a:gd name="connsiteX18" fmla="*/ 1173364 w 1765700"/>
                <a:gd name="connsiteY18" fmla="*/ 470903 h 1426268"/>
                <a:gd name="connsiteX19" fmla="*/ 1084524 w 1765700"/>
                <a:gd name="connsiteY19" fmla="*/ 500430 h 1426268"/>
                <a:gd name="connsiteX20" fmla="*/ 1046812 w 1765700"/>
                <a:gd name="connsiteY20" fmla="*/ 530065 h 1426268"/>
                <a:gd name="connsiteX21" fmla="*/ 841102 w 1765700"/>
                <a:gd name="connsiteY21" fmla="*/ 613844 h 1426268"/>
                <a:gd name="connsiteX22" fmla="*/ 695737 w 1765700"/>
                <a:gd name="connsiteY22" fmla="*/ 352706 h 1426268"/>
                <a:gd name="connsiteX23" fmla="*/ 656773 w 1765700"/>
                <a:gd name="connsiteY23" fmla="*/ 217482 h 1426268"/>
                <a:gd name="connsiteX24" fmla="*/ 618506 w 1765700"/>
                <a:gd name="connsiteY24" fmla="*/ 118510 h 1426268"/>
                <a:gd name="connsiteX25" fmla="*/ 583304 w 1765700"/>
                <a:gd name="connsiteY25" fmla="*/ 89905 h 1426268"/>
                <a:gd name="connsiteX26" fmla="*/ 490844 w 1765700"/>
                <a:gd name="connsiteY26" fmla="*/ 0 h 1426268"/>
                <a:gd name="connsiteX27" fmla="*/ 472092 w 1765700"/>
                <a:gd name="connsiteY27" fmla="*/ 4789 h 1426268"/>
                <a:gd name="connsiteX28" fmla="*/ 509729 w 1765700"/>
                <a:gd name="connsiteY28" fmla="*/ 42918 h 1426268"/>
                <a:gd name="connsiteX29" fmla="*/ 506330 w 1765700"/>
                <a:gd name="connsiteY29" fmla="*/ 42919 h 1426268"/>
                <a:gd name="connsiteX30" fmla="*/ 462140 w 1765700"/>
                <a:gd name="connsiteY30" fmla="*/ 65315 h 1426268"/>
                <a:gd name="connsiteX31" fmla="*/ 463112 w 1765700"/>
                <a:gd name="connsiteY31" fmla="*/ 77343 h 1426268"/>
                <a:gd name="connsiteX32" fmla="*/ 548606 w 1765700"/>
                <a:gd name="connsiteY32" fmla="*/ 350589 h 1426268"/>
                <a:gd name="connsiteX33" fmla="*/ 637322 w 1765700"/>
                <a:gd name="connsiteY33" fmla="*/ 560161 h 1426268"/>
                <a:gd name="connsiteX34" fmla="*/ 699614 w 1765700"/>
                <a:gd name="connsiteY34" fmla="*/ 707722 h 1426268"/>
                <a:gd name="connsiteX35" fmla="*/ 583882 w 1765700"/>
                <a:gd name="connsiteY35" fmla="*/ 773965 h 1426268"/>
                <a:gd name="connsiteX36" fmla="*/ 543960 w 1765700"/>
                <a:gd name="connsiteY36" fmla="*/ 779987 h 1426268"/>
                <a:gd name="connsiteX37" fmla="*/ 477768 w 1765700"/>
                <a:gd name="connsiteY37" fmla="*/ 848478 h 1426268"/>
                <a:gd name="connsiteX38" fmla="*/ 303142 w 1765700"/>
                <a:gd name="connsiteY38" fmla="*/ 906089 h 1426268"/>
                <a:gd name="connsiteX39" fmla="*/ 122214 w 1765700"/>
                <a:gd name="connsiteY39" fmla="*/ 1020011 h 1426268"/>
                <a:gd name="connsiteX40" fmla="*/ 203795 w 1765700"/>
                <a:gd name="connsiteY40" fmla="*/ 972922 h 1426268"/>
                <a:gd name="connsiteX41" fmla="*/ 0 w 1765700"/>
                <a:gd name="connsiteY41" fmla="*/ 1105761 h 1426268"/>
                <a:gd name="connsiteX42" fmla="*/ 38411 w 1765700"/>
                <a:gd name="connsiteY42" fmla="*/ 1147343 h 1426268"/>
                <a:gd name="connsiteX43" fmla="*/ 93154 w 1765700"/>
                <a:gd name="connsiteY43" fmla="*/ 1183769 h 1426268"/>
                <a:gd name="connsiteX44" fmla="*/ 156957 w 1765700"/>
                <a:gd name="connsiteY44" fmla="*/ 1209837 h 1426268"/>
                <a:gd name="connsiteX45" fmla="*/ 256366 w 1765700"/>
                <a:gd name="connsiteY45" fmla="*/ 1260071 h 1426268"/>
                <a:gd name="connsiteX46" fmla="*/ 352027 w 1765700"/>
                <a:gd name="connsiteY46" fmla="*/ 1349361 h 1426268"/>
                <a:gd name="connsiteX47" fmla="*/ 595138 w 1765700"/>
                <a:gd name="connsiteY47" fmla="*/ 1355643 h 1426268"/>
                <a:gd name="connsiteX48" fmla="*/ 602674 w 1765700"/>
                <a:gd name="connsiteY48" fmla="*/ 1351834 h 1426268"/>
                <a:gd name="connsiteX0" fmla="*/ 688713 w 1765700"/>
                <a:gd name="connsiteY0" fmla="*/ 1372485 h 1425628"/>
                <a:gd name="connsiteX1" fmla="*/ 886888 w 1765700"/>
                <a:gd name="connsiteY1" fmla="*/ 1425628 h 1425628"/>
                <a:gd name="connsiteX2" fmla="*/ 1369688 w 1765700"/>
                <a:gd name="connsiteY2" fmla="*/ 1260352 h 1425628"/>
                <a:gd name="connsiteX3" fmla="*/ 1107524 w 1765700"/>
                <a:gd name="connsiteY3" fmla="*/ 1122992 h 1425628"/>
                <a:gd name="connsiteX4" fmla="*/ 1167468 w 1765700"/>
                <a:gd name="connsiteY4" fmla="*/ 1086778 h 1425628"/>
                <a:gd name="connsiteX5" fmla="*/ 1181952 w 1765700"/>
                <a:gd name="connsiteY5" fmla="*/ 1026663 h 1425628"/>
                <a:gd name="connsiteX6" fmla="*/ 1135972 w 1765700"/>
                <a:gd name="connsiteY6" fmla="*/ 965224 h 1425628"/>
                <a:gd name="connsiteX7" fmla="*/ 1179104 w 1765700"/>
                <a:gd name="connsiteY7" fmla="*/ 844454 h 1425628"/>
                <a:gd name="connsiteX8" fmla="*/ 1341201 w 1765700"/>
                <a:gd name="connsiteY8" fmla="*/ 758190 h 1425628"/>
                <a:gd name="connsiteX9" fmla="*/ 1343006 w 1765700"/>
                <a:gd name="connsiteY9" fmla="*/ 611541 h 1425628"/>
                <a:gd name="connsiteX10" fmla="*/ 1506908 w 1765700"/>
                <a:gd name="connsiteY10" fmla="*/ 533903 h 1425628"/>
                <a:gd name="connsiteX11" fmla="*/ 1662183 w 1765700"/>
                <a:gd name="connsiteY11" fmla="*/ 456265 h 1425628"/>
                <a:gd name="connsiteX12" fmla="*/ 1765700 w 1765700"/>
                <a:gd name="connsiteY12" fmla="*/ 387254 h 1425628"/>
                <a:gd name="connsiteX13" fmla="*/ 1708525 w 1765700"/>
                <a:gd name="connsiteY13" fmla="*/ 388431 h 1425628"/>
                <a:gd name="connsiteX14" fmla="*/ 1615396 w 1765700"/>
                <a:gd name="connsiteY14" fmla="*/ 354185 h 1425628"/>
                <a:gd name="connsiteX15" fmla="*/ 1496275 w 1765700"/>
                <a:gd name="connsiteY15" fmla="*/ 311055 h 1425628"/>
                <a:gd name="connsiteX16" fmla="*/ 1447614 w 1765700"/>
                <a:gd name="connsiteY16" fmla="*/ 303562 h 1425628"/>
                <a:gd name="connsiteX17" fmla="*/ 1269569 w 1765700"/>
                <a:gd name="connsiteY17" fmla="*/ 403825 h 1425628"/>
                <a:gd name="connsiteX18" fmla="*/ 1173364 w 1765700"/>
                <a:gd name="connsiteY18" fmla="*/ 470263 h 1425628"/>
                <a:gd name="connsiteX19" fmla="*/ 1084524 w 1765700"/>
                <a:gd name="connsiteY19" fmla="*/ 499790 h 1425628"/>
                <a:gd name="connsiteX20" fmla="*/ 1046812 w 1765700"/>
                <a:gd name="connsiteY20" fmla="*/ 529425 h 1425628"/>
                <a:gd name="connsiteX21" fmla="*/ 841102 w 1765700"/>
                <a:gd name="connsiteY21" fmla="*/ 613204 h 1425628"/>
                <a:gd name="connsiteX22" fmla="*/ 695737 w 1765700"/>
                <a:gd name="connsiteY22" fmla="*/ 352066 h 1425628"/>
                <a:gd name="connsiteX23" fmla="*/ 656773 w 1765700"/>
                <a:gd name="connsiteY23" fmla="*/ 216842 h 1425628"/>
                <a:gd name="connsiteX24" fmla="*/ 618506 w 1765700"/>
                <a:gd name="connsiteY24" fmla="*/ 117870 h 1425628"/>
                <a:gd name="connsiteX25" fmla="*/ 583304 w 1765700"/>
                <a:gd name="connsiteY25" fmla="*/ 89265 h 1425628"/>
                <a:gd name="connsiteX26" fmla="*/ 511239 w 1765700"/>
                <a:gd name="connsiteY26" fmla="*/ 38555 h 1425628"/>
                <a:gd name="connsiteX27" fmla="*/ 472092 w 1765700"/>
                <a:gd name="connsiteY27" fmla="*/ 4149 h 1425628"/>
                <a:gd name="connsiteX28" fmla="*/ 509729 w 1765700"/>
                <a:gd name="connsiteY28" fmla="*/ 42278 h 1425628"/>
                <a:gd name="connsiteX29" fmla="*/ 506330 w 1765700"/>
                <a:gd name="connsiteY29" fmla="*/ 42279 h 1425628"/>
                <a:gd name="connsiteX30" fmla="*/ 462140 w 1765700"/>
                <a:gd name="connsiteY30" fmla="*/ 64675 h 1425628"/>
                <a:gd name="connsiteX31" fmla="*/ 463112 w 1765700"/>
                <a:gd name="connsiteY31" fmla="*/ 76703 h 1425628"/>
                <a:gd name="connsiteX32" fmla="*/ 548606 w 1765700"/>
                <a:gd name="connsiteY32" fmla="*/ 349949 h 1425628"/>
                <a:gd name="connsiteX33" fmla="*/ 637322 w 1765700"/>
                <a:gd name="connsiteY33" fmla="*/ 559521 h 1425628"/>
                <a:gd name="connsiteX34" fmla="*/ 699614 w 1765700"/>
                <a:gd name="connsiteY34" fmla="*/ 707082 h 1425628"/>
                <a:gd name="connsiteX35" fmla="*/ 583882 w 1765700"/>
                <a:gd name="connsiteY35" fmla="*/ 773325 h 1425628"/>
                <a:gd name="connsiteX36" fmla="*/ 543960 w 1765700"/>
                <a:gd name="connsiteY36" fmla="*/ 779347 h 1425628"/>
                <a:gd name="connsiteX37" fmla="*/ 477768 w 1765700"/>
                <a:gd name="connsiteY37" fmla="*/ 847838 h 1425628"/>
                <a:gd name="connsiteX38" fmla="*/ 303142 w 1765700"/>
                <a:gd name="connsiteY38" fmla="*/ 905449 h 1425628"/>
                <a:gd name="connsiteX39" fmla="*/ 122214 w 1765700"/>
                <a:gd name="connsiteY39" fmla="*/ 1019371 h 1425628"/>
                <a:gd name="connsiteX40" fmla="*/ 203795 w 1765700"/>
                <a:gd name="connsiteY40" fmla="*/ 972282 h 1425628"/>
                <a:gd name="connsiteX41" fmla="*/ 0 w 1765700"/>
                <a:gd name="connsiteY41" fmla="*/ 1105121 h 1425628"/>
                <a:gd name="connsiteX42" fmla="*/ 38411 w 1765700"/>
                <a:gd name="connsiteY42" fmla="*/ 1146703 h 1425628"/>
                <a:gd name="connsiteX43" fmla="*/ 93154 w 1765700"/>
                <a:gd name="connsiteY43" fmla="*/ 1183129 h 1425628"/>
                <a:gd name="connsiteX44" fmla="*/ 156957 w 1765700"/>
                <a:gd name="connsiteY44" fmla="*/ 1209197 h 1425628"/>
                <a:gd name="connsiteX45" fmla="*/ 256366 w 1765700"/>
                <a:gd name="connsiteY45" fmla="*/ 1259431 h 1425628"/>
                <a:gd name="connsiteX46" fmla="*/ 352027 w 1765700"/>
                <a:gd name="connsiteY46" fmla="*/ 1348721 h 1425628"/>
                <a:gd name="connsiteX47" fmla="*/ 595138 w 1765700"/>
                <a:gd name="connsiteY47" fmla="*/ 1355003 h 1425628"/>
                <a:gd name="connsiteX48" fmla="*/ 602674 w 1765700"/>
                <a:gd name="connsiteY48" fmla="*/ 1351194 h 1425628"/>
                <a:gd name="connsiteX0" fmla="*/ 688713 w 1765700"/>
                <a:gd name="connsiteY0" fmla="*/ 1343454 h 1396597"/>
                <a:gd name="connsiteX1" fmla="*/ 886888 w 1765700"/>
                <a:gd name="connsiteY1" fmla="*/ 1396597 h 1396597"/>
                <a:gd name="connsiteX2" fmla="*/ 1369688 w 1765700"/>
                <a:gd name="connsiteY2" fmla="*/ 1231321 h 1396597"/>
                <a:gd name="connsiteX3" fmla="*/ 1107524 w 1765700"/>
                <a:gd name="connsiteY3" fmla="*/ 1093961 h 1396597"/>
                <a:gd name="connsiteX4" fmla="*/ 1167468 w 1765700"/>
                <a:gd name="connsiteY4" fmla="*/ 1057747 h 1396597"/>
                <a:gd name="connsiteX5" fmla="*/ 1181952 w 1765700"/>
                <a:gd name="connsiteY5" fmla="*/ 997632 h 1396597"/>
                <a:gd name="connsiteX6" fmla="*/ 1135972 w 1765700"/>
                <a:gd name="connsiteY6" fmla="*/ 936193 h 1396597"/>
                <a:gd name="connsiteX7" fmla="*/ 1179104 w 1765700"/>
                <a:gd name="connsiteY7" fmla="*/ 815423 h 1396597"/>
                <a:gd name="connsiteX8" fmla="*/ 1341201 w 1765700"/>
                <a:gd name="connsiteY8" fmla="*/ 729159 h 1396597"/>
                <a:gd name="connsiteX9" fmla="*/ 1343006 w 1765700"/>
                <a:gd name="connsiteY9" fmla="*/ 582510 h 1396597"/>
                <a:gd name="connsiteX10" fmla="*/ 1506908 w 1765700"/>
                <a:gd name="connsiteY10" fmla="*/ 504872 h 1396597"/>
                <a:gd name="connsiteX11" fmla="*/ 1662183 w 1765700"/>
                <a:gd name="connsiteY11" fmla="*/ 427234 h 1396597"/>
                <a:gd name="connsiteX12" fmla="*/ 1765700 w 1765700"/>
                <a:gd name="connsiteY12" fmla="*/ 358223 h 1396597"/>
                <a:gd name="connsiteX13" fmla="*/ 1708525 w 1765700"/>
                <a:gd name="connsiteY13" fmla="*/ 359400 h 1396597"/>
                <a:gd name="connsiteX14" fmla="*/ 1615396 w 1765700"/>
                <a:gd name="connsiteY14" fmla="*/ 325154 h 1396597"/>
                <a:gd name="connsiteX15" fmla="*/ 1496275 w 1765700"/>
                <a:gd name="connsiteY15" fmla="*/ 282024 h 1396597"/>
                <a:gd name="connsiteX16" fmla="*/ 1447614 w 1765700"/>
                <a:gd name="connsiteY16" fmla="*/ 274531 h 1396597"/>
                <a:gd name="connsiteX17" fmla="*/ 1269569 w 1765700"/>
                <a:gd name="connsiteY17" fmla="*/ 374794 h 1396597"/>
                <a:gd name="connsiteX18" fmla="*/ 1173364 w 1765700"/>
                <a:gd name="connsiteY18" fmla="*/ 441232 h 1396597"/>
                <a:gd name="connsiteX19" fmla="*/ 1084524 w 1765700"/>
                <a:gd name="connsiteY19" fmla="*/ 470759 h 1396597"/>
                <a:gd name="connsiteX20" fmla="*/ 1046812 w 1765700"/>
                <a:gd name="connsiteY20" fmla="*/ 500394 h 1396597"/>
                <a:gd name="connsiteX21" fmla="*/ 841102 w 1765700"/>
                <a:gd name="connsiteY21" fmla="*/ 584173 h 1396597"/>
                <a:gd name="connsiteX22" fmla="*/ 695737 w 1765700"/>
                <a:gd name="connsiteY22" fmla="*/ 323035 h 1396597"/>
                <a:gd name="connsiteX23" fmla="*/ 656773 w 1765700"/>
                <a:gd name="connsiteY23" fmla="*/ 187811 h 1396597"/>
                <a:gd name="connsiteX24" fmla="*/ 618506 w 1765700"/>
                <a:gd name="connsiteY24" fmla="*/ 88839 h 1396597"/>
                <a:gd name="connsiteX25" fmla="*/ 583304 w 1765700"/>
                <a:gd name="connsiteY25" fmla="*/ 60234 h 1396597"/>
                <a:gd name="connsiteX26" fmla="*/ 511239 w 1765700"/>
                <a:gd name="connsiteY26" fmla="*/ 9524 h 1396597"/>
                <a:gd name="connsiteX27" fmla="*/ 526480 w 1765700"/>
                <a:gd name="connsiteY27" fmla="*/ 22713 h 1396597"/>
                <a:gd name="connsiteX28" fmla="*/ 509729 w 1765700"/>
                <a:gd name="connsiteY28" fmla="*/ 13247 h 1396597"/>
                <a:gd name="connsiteX29" fmla="*/ 506330 w 1765700"/>
                <a:gd name="connsiteY29" fmla="*/ 13248 h 1396597"/>
                <a:gd name="connsiteX30" fmla="*/ 462140 w 1765700"/>
                <a:gd name="connsiteY30" fmla="*/ 35644 h 1396597"/>
                <a:gd name="connsiteX31" fmla="*/ 463112 w 1765700"/>
                <a:gd name="connsiteY31" fmla="*/ 47672 h 1396597"/>
                <a:gd name="connsiteX32" fmla="*/ 548606 w 1765700"/>
                <a:gd name="connsiteY32" fmla="*/ 320918 h 1396597"/>
                <a:gd name="connsiteX33" fmla="*/ 637322 w 1765700"/>
                <a:gd name="connsiteY33" fmla="*/ 530490 h 1396597"/>
                <a:gd name="connsiteX34" fmla="*/ 699614 w 1765700"/>
                <a:gd name="connsiteY34" fmla="*/ 678051 h 1396597"/>
                <a:gd name="connsiteX35" fmla="*/ 583882 w 1765700"/>
                <a:gd name="connsiteY35" fmla="*/ 744294 h 1396597"/>
                <a:gd name="connsiteX36" fmla="*/ 543960 w 1765700"/>
                <a:gd name="connsiteY36" fmla="*/ 750316 h 1396597"/>
                <a:gd name="connsiteX37" fmla="*/ 477768 w 1765700"/>
                <a:gd name="connsiteY37" fmla="*/ 818807 h 1396597"/>
                <a:gd name="connsiteX38" fmla="*/ 303142 w 1765700"/>
                <a:gd name="connsiteY38" fmla="*/ 876418 h 1396597"/>
                <a:gd name="connsiteX39" fmla="*/ 122214 w 1765700"/>
                <a:gd name="connsiteY39" fmla="*/ 990340 h 1396597"/>
                <a:gd name="connsiteX40" fmla="*/ 203795 w 1765700"/>
                <a:gd name="connsiteY40" fmla="*/ 943251 h 1396597"/>
                <a:gd name="connsiteX41" fmla="*/ 0 w 1765700"/>
                <a:gd name="connsiteY41" fmla="*/ 1076090 h 1396597"/>
                <a:gd name="connsiteX42" fmla="*/ 38411 w 1765700"/>
                <a:gd name="connsiteY42" fmla="*/ 1117672 h 1396597"/>
                <a:gd name="connsiteX43" fmla="*/ 93154 w 1765700"/>
                <a:gd name="connsiteY43" fmla="*/ 1154098 h 1396597"/>
                <a:gd name="connsiteX44" fmla="*/ 156957 w 1765700"/>
                <a:gd name="connsiteY44" fmla="*/ 1180166 h 1396597"/>
                <a:gd name="connsiteX45" fmla="*/ 256366 w 1765700"/>
                <a:gd name="connsiteY45" fmla="*/ 1230400 h 1396597"/>
                <a:gd name="connsiteX46" fmla="*/ 352027 w 1765700"/>
                <a:gd name="connsiteY46" fmla="*/ 1319690 h 1396597"/>
                <a:gd name="connsiteX47" fmla="*/ 595138 w 1765700"/>
                <a:gd name="connsiteY47" fmla="*/ 1325972 h 1396597"/>
                <a:gd name="connsiteX48" fmla="*/ 602674 w 1765700"/>
                <a:gd name="connsiteY48" fmla="*/ 1322163 h 1396597"/>
                <a:gd name="connsiteX0" fmla="*/ 688713 w 1765700"/>
                <a:gd name="connsiteY0" fmla="*/ 1335172 h 1388315"/>
                <a:gd name="connsiteX1" fmla="*/ 886888 w 1765700"/>
                <a:gd name="connsiteY1" fmla="*/ 1388315 h 1388315"/>
                <a:gd name="connsiteX2" fmla="*/ 1369688 w 1765700"/>
                <a:gd name="connsiteY2" fmla="*/ 1223039 h 1388315"/>
                <a:gd name="connsiteX3" fmla="*/ 1107524 w 1765700"/>
                <a:gd name="connsiteY3" fmla="*/ 1085679 h 1388315"/>
                <a:gd name="connsiteX4" fmla="*/ 1167468 w 1765700"/>
                <a:gd name="connsiteY4" fmla="*/ 1049465 h 1388315"/>
                <a:gd name="connsiteX5" fmla="*/ 1181952 w 1765700"/>
                <a:gd name="connsiteY5" fmla="*/ 989350 h 1388315"/>
                <a:gd name="connsiteX6" fmla="*/ 1135972 w 1765700"/>
                <a:gd name="connsiteY6" fmla="*/ 927911 h 1388315"/>
                <a:gd name="connsiteX7" fmla="*/ 1179104 w 1765700"/>
                <a:gd name="connsiteY7" fmla="*/ 807141 h 1388315"/>
                <a:gd name="connsiteX8" fmla="*/ 1341201 w 1765700"/>
                <a:gd name="connsiteY8" fmla="*/ 720877 h 1388315"/>
                <a:gd name="connsiteX9" fmla="*/ 1343006 w 1765700"/>
                <a:gd name="connsiteY9" fmla="*/ 574228 h 1388315"/>
                <a:gd name="connsiteX10" fmla="*/ 1506908 w 1765700"/>
                <a:gd name="connsiteY10" fmla="*/ 496590 h 1388315"/>
                <a:gd name="connsiteX11" fmla="*/ 1662183 w 1765700"/>
                <a:gd name="connsiteY11" fmla="*/ 418952 h 1388315"/>
                <a:gd name="connsiteX12" fmla="*/ 1765700 w 1765700"/>
                <a:gd name="connsiteY12" fmla="*/ 349941 h 1388315"/>
                <a:gd name="connsiteX13" fmla="*/ 1708525 w 1765700"/>
                <a:gd name="connsiteY13" fmla="*/ 351118 h 1388315"/>
                <a:gd name="connsiteX14" fmla="*/ 1615396 w 1765700"/>
                <a:gd name="connsiteY14" fmla="*/ 316872 h 1388315"/>
                <a:gd name="connsiteX15" fmla="*/ 1496275 w 1765700"/>
                <a:gd name="connsiteY15" fmla="*/ 273742 h 1388315"/>
                <a:gd name="connsiteX16" fmla="*/ 1447614 w 1765700"/>
                <a:gd name="connsiteY16" fmla="*/ 266249 h 1388315"/>
                <a:gd name="connsiteX17" fmla="*/ 1269569 w 1765700"/>
                <a:gd name="connsiteY17" fmla="*/ 366512 h 1388315"/>
                <a:gd name="connsiteX18" fmla="*/ 1173364 w 1765700"/>
                <a:gd name="connsiteY18" fmla="*/ 432950 h 1388315"/>
                <a:gd name="connsiteX19" fmla="*/ 1084524 w 1765700"/>
                <a:gd name="connsiteY19" fmla="*/ 462477 h 1388315"/>
                <a:gd name="connsiteX20" fmla="*/ 1046812 w 1765700"/>
                <a:gd name="connsiteY20" fmla="*/ 492112 h 1388315"/>
                <a:gd name="connsiteX21" fmla="*/ 841102 w 1765700"/>
                <a:gd name="connsiteY21" fmla="*/ 575891 h 1388315"/>
                <a:gd name="connsiteX22" fmla="*/ 695737 w 1765700"/>
                <a:gd name="connsiteY22" fmla="*/ 314753 h 1388315"/>
                <a:gd name="connsiteX23" fmla="*/ 656773 w 1765700"/>
                <a:gd name="connsiteY23" fmla="*/ 179529 h 1388315"/>
                <a:gd name="connsiteX24" fmla="*/ 618506 w 1765700"/>
                <a:gd name="connsiteY24" fmla="*/ 80557 h 1388315"/>
                <a:gd name="connsiteX25" fmla="*/ 583304 w 1765700"/>
                <a:gd name="connsiteY25" fmla="*/ 51952 h 1388315"/>
                <a:gd name="connsiteX26" fmla="*/ 511239 w 1765700"/>
                <a:gd name="connsiteY26" fmla="*/ 1242 h 1388315"/>
                <a:gd name="connsiteX27" fmla="*/ 526480 w 1765700"/>
                <a:gd name="connsiteY27" fmla="*/ 14431 h 1388315"/>
                <a:gd name="connsiteX28" fmla="*/ 509729 w 1765700"/>
                <a:gd name="connsiteY28" fmla="*/ 4965 h 1388315"/>
                <a:gd name="connsiteX29" fmla="*/ 462140 w 1765700"/>
                <a:gd name="connsiteY29" fmla="*/ 27362 h 1388315"/>
                <a:gd name="connsiteX30" fmla="*/ 463112 w 1765700"/>
                <a:gd name="connsiteY30" fmla="*/ 39390 h 1388315"/>
                <a:gd name="connsiteX31" fmla="*/ 548606 w 1765700"/>
                <a:gd name="connsiteY31" fmla="*/ 312636 h 1388315"/>
                <a:gd name="connsiteX32" fmla="*/ 637322 w 1765700"/>
                <a:gd name="connsiteY32" fmla="*/ 522208 h 1388315"/>
                <a:gd name="connsiteX33" fmla="*/ 699614 w 1765700"/>
                <a:gd name="connsiteY33" fmla="*/ 669769 h 1388315"/>
                <a:gd name="connsiteX34" fmla="*/ 583882 w 1765700"/>
                <a:gd name="connsiteY34" fmla="*/ 736012 h 1388315"/>
                <a:gd name="connsiteX35" fmla="*/ 543960 w 1765700"/>
                <a:gd name="connsiteY35" fmla="*/ 742034 h 1388315"/>
                <a:gd name="connsiteX36" fmla="*/ 477768 w 1765700"/>
                <a:gd name="connsiteY36" fmla="*/ 810525 h 1388315"/>
                <a:gd name="connsiteX37" fmla="*/ 303142 w 1765700"/>
                <a:gd name="connsiteY37" fmla="*/ 868136 h 1388315"/>
                <a:gd name="connsiteX38" fmla="*/ 122214 w 1765700"/>
                <a:gd name="connsiteY38" fmla="*/ 982058 h 1388315"/>
                <a:gd name="connsiteX39" fmla="*/ 203795 w 1765700"/>
                <a:gd name="connsiteY39" fmla="*/ 934969 h 1388315"/>
                <a:gd name="connsiteX40" fmla="*/ 0 w 1765700"/>
                <a:gd name="connsiteY40" fmla="*/ 1067808 h 1388315"/>
                <a:gd name="connsiteX41" fmla="*/ 38411 w 1765700"/>
                <a:gd name="connsiteY41" fmla="*/ 1109390 h 1388315"/>
                <a:gd name="connsiteX42" fmla="*/ 93154 w 1765700"/>
                <a:gd name="connsiteY42" fmla="*/ 1145816 h 1388315"/>
                <a:gd name="connsiteX43" fmla="*/ 156957 w 1765700"/>
                <a:gd name="connsiteY43" fmla="*/ 1171884 h 1388315"/>
                <a:gd name="connsiteX44" fmla="*/ 256366 w 1765700"/>
                <a:gd name="connsiteY44" fmla="*/ 1222118 h 1388315"/>
                <a:gd name="connsiteX45" fmla="*/ 352027 w 1765700"/>
                <a:gd name="connsiteY45" fmla="*/ 1311408 h 1388315"/>
                <a:gd name="connsiteX46" fmla="*/ 595138 w 1765700"/>
                <a:gd name="connsiteY46" fmla="*/ 1317690 h 1388315"/>
                <a:gd name="connsiteX47" fmla="*/ 602674 w 1765700"/>
                <a:gd name="connsiteY47" fmla="*/ 1313881 h 1388315"/>
                <a:gd name="connsiteX0" fmla="*/ 688713 w 1765700"/>
                <a:gd name="connsiteY0" fmla="*/ 1335901 h 1389044"/>
                <a:gd name="connsiteX1" fmla="*/ 886888 w 1765700"/>
                <a:gd name="connsiteY1" fmla="*/ 1389044 h 1389044"/>
                <a:gd name="connsiteX2" fmla="*/ 1369688 w 1765700"/>
                <a:gd name="connsiteY2" fmla="*/ 1223768 h 1389044"/>
                <a:gd name="connsiteX3" fmla="*/ 1107524 w 1765700"/>
                <a:gd name="connsiteY3" fmla="*/ 1086408 h 1389044"/>
                <a:gd name="connsiteX4" fmla="*/ 1167468 w 1765700"/>
                <a:gd name="connsiteY4" fmla="*/ 1050194 h 1389044"/>
                <a:gd name="connsiteX5" fmla="*/ 1181952 w 1765700"/>
                <a:gd name="connsiteY5" fmla="*/ 990079 h 1389044"/>
                <a:gd name="connsiteX6" fmla="*/ 1135972 w 1765700"/>
                <a:gd name="connsiteY6" fmla="*/ 928640 h 1389044"/>
                <a:gd name="connsiteX7" fmla="*/ 1179104 w 1765700"/>
                <a:gd name="connsiteY7" fmla="*/ 807870 h 1389044"/>
                <a:gd name="connsiteX8" fmla="*/ 1341201 w 1765700"/>
                <a:gd name="connsiteY8" fmla="*/ 721606 h 1389044"/>
                <a:gd name="connsiteX9" fmla="*/ 1343006 w 1765700"/>
                <a:gd name="connsiteY9" fmla="*/ 574957 h 1389044"/>
                <a:gd name="connsiteX10" fmla="*/ 1506908 w 1765700"/>
                <a:gd name="connsiteY10" fmla="*/ 497319 h 1389044"/>
                <a:gd name="connsiteX11" fmla="*/ 1662183 w 1765700"/>
                <a:gd name="connsiteY11" fmla="*/ 419681 h 1389044"/>
                <a:gd name="connsiteX12" fmla="*/ 1765700 w 1765700"/>
                <a:gd name="connsiteY12" fmla="*/ 350670 h 1389044"/>
                <a:gd name="connsiteX13" fmla="*/ 1708525 w 1765700"/>
                <a:gd name="connsiteY13" fmla="*/ 351847 h 1389044"/>
                <a:gd name="connsiteX14" fmla="*/ 1615396 w 1765700"/>
                <a:gd name="connsiteY14" fmla="*/ 317601 h 1389044"/>
                <a:gd name="connsiteX15" fmla="*/ 1496275 w 1765700"/>
                <a:gd name="connsiteY15" fmla="*/ 274471 h 1389044"/>
                <a:gd name="connsiteX16" fmla="*/ 1447614 w 1765700"/>
                <a:gd name="connsiteY16" fmla="*/ 266978 h 1389044"/>
                <a:gd name="connsiteX17" fmla="*/ 1269569 w 1765700"/>
                <a:gd name="connsiteY17" fmla="*/ 367241 h 1389044"/>
                <a:gd name="connsiteX18" fmla="*/ 1173364 w 1765700"/>
                <a:gd name="connsiteY18" fmla="*/ 433679 h 1389044"/>
                <a:gd name="connsiteX19" fmla="*/ 1084524 w 1765700"/>
                <a:gd name="connsiteY19" fmla="*/ 463206 h 1389044"/>
                <a:gd name="connsiteX20" fmla="*/ 1046812 w 1765700"/>
                <a:gd name="connsiteY20" fmla="*/ 492841 h 1389044"/>
                <a:gd name="connsiteX21" fmla="*/ 841102 w 1765700"/>
                <a:gd name="connsiteY21" fmla="*/ 576620 h 1389044"/>
                <a:gd name="connsiteX22" fmla="*/ 695737 w 1765700"/>
                <a:gd name="connsiteY22" fmla="*/ 315482 h 1389044"/>
                <a:gd name="connsiteX23" fmla="*/ 656773 w 1765700"/>
                <a:gd name="connsiteY23" fmla="*/ 180258 h 1389044"/>
                <a:gd name="connsiteX24" fmla="*/ 618506 w 1765700"/>
                <a:gd name="connsiteY24" fmla="*/ 81286 h 1389044"/>
                <a:gd name="connsiteX25" fmla="*/ 583304 w 1765700"/>
                <a:gd name="connsiteY25" fmla="*/ 52681 h 1389044"/>
                <a:gd name="connsiteX26" fmla="*/ 511239 w 1765700"/>
                <a:gd name="connsiteY26" fmla="*/ 1971 h 1389044"/>
                <a:gd name="connsiteX27" fmla="*/ 526480 w 1765700"/>
                <a:gd name="connsiteY27" fmla="*/ 15160 h 1389044"/>
                <a:gd name="connsiteX28" fmla="*/ 509729 w 1765700"/>
                <a:gd name="connsiteY28" fmla="*/ 5694 h 1389044"/>
                <a:gd name="connsiteX29" fmla="*/ 463112 w 1765700"/>
                <a:gd name="connsiteY29" fmla="*/ 40119 h 1389044"/>
                <a:gd name="connsiteX30" fmla="*/ 548606 w 1765700"/>
                <a:gd name="connsiteY30" fmla="*/ 313365 h 1389044"/>
                <a:gd name="connsiteX31" fmla="*/ 637322 w 1765700"/>
                <a:gd name="connsiteY31" fmla="*/ 522937 h 1389044"/>
                <a:gd name="connsiteX32" fmla="*/ 699614 w 1765700"/>
                <a:gd name="connsiteY32" fmla="*/ 670498 h 1389044"/>
                <a:gd name="connsiteX33" fmla="*/ 583882 w 1765700"/>
                <a:gd name="connsiteY33" fmla="*/ 736741 h 1389044"/>
                <a:gd name="connsiteX34" fmla="*/ 543960 w 1765700"/>
                <a:gd name="connsiteY34" fmla="*/ 742763 h 1389044"/>
                <a:gd name="connsiteX35" fmla="*/ 477768 w 1765700"/>
                <a:gd name="connsiteY35" fmla="*/ 811254 h 1389044"/>
                <a:gd name="connsiteX36" fmla="*/ 303142 w 1765700"/>
                <a:gd name="connsiteY36" fmla="*/ 868865 h 1389044"/>
                <a:gd name="connsiteX37" fmla="*/ 122214 w 1765700"/>
                <a:gd name="connsiteY37" fmla="*/ 982787 h 1389044"/>
                <a:gd name="connsiteX38" fmla="*/ 203795 w 1765700"/>
                <a:gd name="connsiteY38" fmla="*/ 935698 h 1389044"/>
                <a:gd name="connsiteX39" fmla="*/ 0 w 1765700"/>
                <a:gd name="connsiteY39" fmla="*/ 1068537 h 1389044"/>
                <a:gd name="connsiteX40" fmla="*/ 38411 w 1765700"/>
                <a:gd name="connsiteY40" fmla="*/ 1110119 h 1389044"/>
                <a:gd name="connsiteX41" fmla="*/ 93154 w 1765700"/>
                <a:gd name="connsiteY41" fmla="*/ 1146545 h 1389044"/>
                <a:gd name="connsiteX42" fmla="*/ 156957 w 1765700"/>
                <a:gd name="connsiteY42" fmla="*/ 1172613 h 1389044"/>
                <a:gd name="connsiteX43" fmla="*/ 256366 w 1765700"/>
                <a:gd name="connsiteY43" fmla="*/ 1222847 h 1389044"/>
                <a:gd name="connsiteX44" fmla="*/ 352027 w 1765700"/>
                <a:gd name="connsiteY44" fmla="*/ 1312137 h 1389044"/>
                <a:gd name="connsiteX45" fmla="*/ 595138 w 1765700"/>
                <a:gd name="connsiteY45" fmla="*/ 1318419 h 1389044"/>
                <a:gd name="connsiteX46" fmla="*/ 602674 w 1765700"/>
                <a:gd name="connsiteY46" fmla="*/ 1314610 h 138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65700" h="1389044">
                  <a:moveTo>
                    <a:pt x="688713" y="1335901"/>
                  </a:moveTo>
                  <a:lnTo>
                    <a:pt x="886888" y="1389044"/>
                  </a:lnTo>
                  <a:lnTo>
                    <a:pt x="1369688" y="1223768"/>
                  </a:lnTo>
                  <a:cubicBezTo>
                    <a:pt x="1381537" y="1215929"/>
                    <a:pt x="1095675" y="1094247"/>
                    <a:pt x="1107524" y="1086408"/>
                  </a:cubicBezTo>
                  <a:lnTo>
                    <a:pt x="1167468" y="1050194"/>
                  </a:lnTo>
                  <a:cubicBezTo>
                    <a:pt x="1182929" y="1047670"/>
                    <a:pt x="1166491" y="992603"/>
                    <a:pt x="1181952" y="990079"/>
                  </a:cubicBezTo>
                  <a:lnTo>
                    <a:pt x="1135972" y="928640"/>
                  </a:lnTo>
                  <a:lnTo>
                    <a:pt x="1179104" y="807870"/>
                  </a:lnTo>
                  <a:lnTo>
                    <a:pt x="1341201" y="721606"/>
                  </a:lnTo>
                  <a:cubicBezTo>
                    <a:pt x="1341803" y="672723"/>
                    <a:pt x="1342404" y="623840"/>
                    <a:pt x="1343006" y="574957"/>
                  </a:cubicBezTo>
                  <a:lnTo>
                    <a:pt x="1506908" y="497319"/>
                  </a:lnTo>
                  <a:lnTo>
                    <a:pt x="1662183" y="419681"/>
                  </a:lnTo>
                  <a:lnTo>
                    <a:pt x="1765700" y="350670"/>
                  </a:lnTo>
                  <a:lnTo>
                    <a:pt x="1708525" y="351847"/>
                  </a:lnTo>
                  <a:lnTo>
                    <a:pt x="1615396" y="317601"/>
                  </a:lnTo>
                  <a:lnTo>
                    <a:pt x="1496275" y="274471"/>
                  </a:lnTo>
                  <a:lnTo>
                    <a:pt x="1447614" y="266978"/>
                  </a:lnTo>
                  <a:lnTo>
                    <a:pt x="1269569" y="367241"/>
                  </a:lnTo>
                  <a:lnTo>
                    <a:pt x="1173364" y="433679"/>
                  </a:lnTo>
                  <a:lnTo>
                    <a:pt x="1084524" y="463206"/>
                  </a:lnTo>
                  <a:cubicBezTo>
                    <a:pt x="1081018" y="466552"/>
                    <a:pt x="1050318" y="489495"/>
                    <a:pt x="1046812" y="492841"/>
                  </a:cubicBezTo>
                  <a:lnTo>
                    <a:pt x="841102" y="576620"/>
                  </a:lnTo>
                  <a:lnTo>
                    <a:pt x="695737" y="315482"/>
                  </a:lnTo>
                  <a:lnTo>
                    <a:pt x="656773" y="180258"/>
                  </a:lnTo>
                  <a:lnTo>
                    <a:pt x="618506" y="81286"/>
                  </a:lnTo>
                  <a:lnTo>
                    <a:pt x="583304" y="52681"/>
                  </a:lnTo>
                  <a:lnTo>
                    <a:pt x="511239" y="1971"/>
                  </a:lnTo>
                  <a:lnTo>
                    <a:pt x="526480" y="15160"/>
                  </a:lnTo>
                  <a:cubicBezTo>
                    <a:pt x="466741" y="-8483"/>
                    <a:pt x="520290" y="1534"/>
                    <a:pt x="509729" y="5694"/>
                  </a:cubicBezTo>
                  <a:cubicBezTo>
                    <a:pt x="499168" y="9854"/>
                    <a:pt x="456633" y="-11160"/>
                    <a:pt x="463112" y="40119"/>
                  </a:cubicBezTo>
                  <a:lnTo>
                    <a:pt x="548606" y="313365"/>
                  </a:lnTo>
                  <a:lnTo>
                    <a:pt x="637322" y="522937"/>
                  </a:lnTo>
                  <a:lnTo>
                    <a:pt x="699614" y="670498"/>
                  </a:lnTo>
                  <a:lnTo>
                    <a:pt x="583882" y="736741"/>
                  </a:lnTo>
                  <a:lnTo>
                    <a:pt x="543960" y="742763"/>
                  </a:lnTo>
                  <a:lnTo>
                    <a:pt x="477768" y="811254"/>
                  </a:lnTo>
                  <a:lnTo>
                    <a:pt x="303142" y="868865"/>
                  </a:lnTo>
                  <a:cubicBezTo>
                    <a:pt x="273426" y="889108"/>
                    <a:pt x="151930" y="962544"/>
                    <a:pt x="122214" y="982787"/>
                  </a:cubicBezTo>
                  <a:lnTo>
                    <a:pt x="203795" y="935698"/>
                  </a:lnTo>
                  <a:cubicBezTo>
                    <a:pt x="174586" y="945112"/>
                    <a:pt x="29209" y="1059123"/>
                    <a:pt x="0" y="1068537"/>
                  </a:cubicBezTo>
                  <a:lnTo>
                    <a:pt x="38411" y="1110119"/>
                  </a:lnTo>
                  <a:lnTo>
                    <a:pt x="93154" y="1146545"/>
                  </a:lnTo>
                  <a:cubicBezTo>
                    <a:pt x="105739" y="1150687"/>
                    <a:pt x="144372" y="1168471"/>
                    <a:pt x="156957" y="1172613"/>
                  </a:cubicBezTo>
                  <a:lnTo>
                    <a:pt x="256366" y="1222847"/>
                  </a:lnTo>
                  <a:lnTo>
                    <a:pt x="352027" y="1312137"/>
                  </a:lnTo>
                  <a:lnTo>
                    <a:pt x="595138" y="1318419"/>
                  </a:lnTo>
                  <a:lnTo>
                    <a:pt x="602674" y="1314610"/>
                  </a:lnTo>
                </a:path>
              </a:pathLst>
            </a:custGeom>
            <a:solidFill>
              <a:srgbClr val="FF0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B9F8F9D-338D-EE77-9F84-50263226610C}"/>
                </a:ext>
              </a:extLst>
            </p:cNvPr>
            <p:cNvSpPr txBox="1"/>
            <p:nvPr/>
          </p:nvSpPr>
          <p:spPr>
            <a:xfrm>
              <a:off x="5100272" y="2488012"/>
              <a:ext cx="194042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Très forte vulnérabilité aux transferts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3026141-B377-1CF4-1A4A-0391550B8B80}"/>
              </a:ext>
            </a:extLst>
          </p:cNvPr>
          <p:cNvGrpSpPr/>
          <p:nvPr/>
        </p:nvGrpSpPr>
        <p:grpSpPr>
          <a:xfrm>
            <a:off x="703941" y="1093407"/>
            <a:ext cx="1567864" cy="1171774"/>
            <a:chOff x="1186825" y="1090229"/>
            <a:chExt cx="2090485" cy="1562365"/>
          </a:xfrm>
        </p:grpSpPr>
        <p:sp>
          <p:nvSpPr>
            <p:cNvPr id="39" name="Forme libre 18">
              <a:extLst>
                <a:ext uri="{FF2B5EF4-FFF2-40B4-BE49-F238E27FC236}">
                  <a16:creationId xmlns:a16="http://schemas.microsoft.com/office/drawing/2014/main" id="{80DE6000-CF43-3BC2-3909-E984BBDE136C}"/>
                </a:ext>
              </a:extLst>
            </p:cNvPr>
            <p:cNvSpPr/>
            <p:nvPr/>
          </p:nvSpPr>
          <p:spPr>
            <a:xfrm>
              <a:off x="1186825" y="2366884"/>
              <a:ext cx="1329070" cy="285710"/>
            </a:xfrm>
            <a:custGeom>
              <a:avLst/>
              <a:gdLst>
                <a:gd name="connsiteX0" fmla="*/ 0 w 1329070"/>
                <a:gd name="connsiteY0" fmla="*/ 180754 h 361507"/>
                <a:gd name="connsiteX1" fmla="*/ 510363 w 1329070"/>
                <a:gd name="connsiteY1" fmla="*/ 361507 h 361507"/>
                <a:gd name="connsiteX2" fmla="*/ 786809 w 1329070"/>
                <a:gd name="connsiteY2" fmla="*/ 287079 h 361507"/>
                <a:gd name="connsiteX3" fmla="*/ 1127051 w 1329070"/>
                <a:gd name="connsiteY3" fmla="*/ 148856 h 361507"/>
                <a:gd name="connsiteX4" fmla="*/ 1329070 w 1329070"/>
                <a:gd name="connsiteY4" fmla="*/ 170121 h 361507"/>
                <a:gd name="connsiteX5" fmla="*/ 1148316 w 1329070"/>
                <a:gd name="connsiteY5" fmla="*/ 53163 h 361507"/>
                <a:gd name="connsiteX6" fmla="*/ 861237 w 1329070"/>
                <a:gd name="connsiteY6" fmla="*/ 42531 h 361507"/>
                <a:gd name="connsiteX7" fmla="*/ 467833 w 1329070"/>
                <a:gd name="connsiteY7" fmla="*/ 0 h 361507"/>
                <a:gd name="connsiteX8" fmla="*/ 287079 w 1329070"/>
                <a:gd name="connsiteY8" fmla="*/ 0 h 361507"/>
                <a:gd name="connsiteX9" fmla="*/ 0 w 1329070"/>
                <a:gd name="connsiteY9" fmla="*/ 127591 h 361507"/>
                <a:gd name="connsiteX10" fmla="*/ 0 w 1329070"/>
                <a:gd name="connsiteY10" fmla="*/ 180754 h 361507"/>
                <a:gd name="connsiteX0" fmla="*/ 0 w 1329070"/>
                <a:gd name="connsiteY0" fmla="*/ 180754 h 361507"/>
                <a:gd name="connsiteX1" fmla="*/ 510363 w 1329070"/>
                <a:gd name="connsiteY1" fmla="*/ 361507 h 361507"/>
                <a:gd name="connsiteX2" fmla="*/ 786809 w 1329070"/>
                <a:gd name="connsiteY2" fmla="*/ 287079 h 361507"/>
                <a:gd name="connsiteX3" fmla="*/ 1127051 w 1329070"/>
                <a:gd name="connsiteY3" fmla="*/ 148856 h 361507"/>
                <a:gd name="connsiteX4" fmla="*/ 1329070 w 1329070"/>
                <a:gd name="connsiteY4" fmla="*/ 170121 h 361507"/>
                <a:gd name="connsiteX5" fmla="*/ 1148316 w 1329070"/>
                <a:gd name="connsiteY5" fmla="*/ 53163 h 361507"/>
                <a:gd name="connsiteX6" fmla="*/ 852184 w 1329070"/>
                <a:gd name="connsiteY6" fmla="*/ 78745 h 361507"/>
                <a:gd name="connsiteX7" fmla="*/ 467833 w 1329070"/>
                <a:gd name="connsiteY7" fmla="*/ 0 h 361507"/>
                <a:gd name="connsiteX8" fmla="*/ 287079 w 1329070"/>
                <a:gd name="connsiteY8" fmla="*/ 0 h 361507"/>
                <a:gd name="connsiteX9" fmla="*/ 0 w 1329070"/>
                <a:gd name="connsiteY9" fmla="*/ 127591 h 361507"/>
                <a:gd name="connsiteX10" fmla="*/ 0 w 1329070"/>
                <a:gd name="connsiteY10" fmla="*/ 180754 h 361507"/>
                <a:gd name="connsiteX0" fmla="*/ 0 w 1329070"/>
                <a:gd name="connsiteY0" fmla="*/ 180754 h 361507"/>
                <a:gd name="connsiteX1" fmla="*/ 510363 w 1329070"/>
                <a:gd name="connsiteY1" fmla="*/ 361507 h 361507"/>
                <a:gd name="connsiteX2" fmla="*/ 786809 w 1329070"/>
                <a:gd name="connsiteY2" fmla="*/ 287079 h 361507"/>
                <a:gd name="connsiteX3" fmla="*/ 1127051 w 1329070"/>
                <a:gd name="connsiteY3" fmla="*/ 148856 h 361507"/>
                <a:gd name="connsiteX4" fmla="*/ 1329070 w 1329070"/>
                <a:gd name="connsiteY4" fmla="*/ 170121 h 361507"/>
                <a:gd name="connsiteX5" fmla="*/ 1112755 w 1329070"/>
                <a:gd name="connsiteY5" fmla="*/ 108082 h 361507"/>
                <a:gd name="connsiteX6" fmla="*/ 1148316 w 1329070"/>
                <a:gd name="connsiteY6" fmla="*/ 53163 h 361507"/>
                <a:gd name="connsiteX7" fmla="*/ 852184 w 1329070"/>
                <a:gd name="connsiteY7" fmla="*/ 78745 h 361507"/>
                <a:gd name="connsiteX8" fmla="*/ 467833 w 1329070"/>
                <a:gd name="connsiteY8" fmla="*/ 0 h 361507"/>
                <a:gd name="connsiteX9" fmla="*/ 287079 w 1329070"/>
                <a:gd name="connsiteY9" fmla="*/ 0 h 361507"/>
                <a:gd name="connsiteX10" fmla="*/ 0 w 1329070"/>
                <a:gd name="connsiteY10" fmla="*/ 127591 h 361507"/>
                <a:gd name="connsiteX11" fmla="*/ 0 w 1329070"/>
                <a:gd name="connsiteY11" fmla="*/ 180754 h 361507"/>
                <a:gd name="connsiteX0" fmla="*/ 0 w 1329070"/>
                <a:gd name="connsiteY0" fmla="*/ 180754 h 361507"/>
                <a:gd name="connsiteX1" fmla="*/ 510363 w 1329070"/>
                <a:gd name="connsiteY1" fmla="*/ 361507 h 361507"/>
                <a:gd name="connsiteX2" fmla="*/ 786809 w 1329070"/>
                <a:gd name="connsiteY2" fmla="*/ 287079 h 361507"/>
                <a:gd name="connsiteX3" fmla="*/ 1127051 w 1329070"/>
                <a:gd name="connsiteY3" fmla="*/ 148856 h 361507"/>
                <a:gd name="connsiteX4" fmla="*/ 1329070 w 1329070"/>
                <a:gd name="connsiteY4" fmla="*/ 170121 h 361507"/>
                <a:gd name="connsiteX5" fmla="*/ 1112755 w 1329070"/>
                <a:gd name="connsiteY5" fmla="*/ 108082 h 361507"/>
                <a:gd name="connsiteX6" fmla="*/ 1057781 w 1329070"/>
                <a:gd name="connsiteY6" fmla="*/ 75797 h 361507"/>
                <a:gd name="connsiteX7" fmla="*/ 852184 w 1329070"/>
                <a:gd name="connsiteY7" fmla="*/ 78745 h 361507"/>
                <a:gd name="connsiteX8" fmla="*/ 467833 w 1329070"/>
                <a:gd name="connsiteY8" fmla="*/ 0 h 361507"/>
                <a:gd name="connsiteX9" fmla="*/ 287079 w 1329070"/>
                <a:gd name="connsiteY9" fmla="*/ 0 h 361507"/>
                <a:gd name="connsiteX10" fmla="*/ 0 w 1329070"/>
                <a:gd name="connsiteY10" fmla="*/ 127591 h 361507"/>
                <a:gd name="connsiteX11" fmla="*/ 0 w 1329070"/>
                <a:gd name="connsiteY11" fmla="*/ 180754 h 361507"/>
                <a:gd name="connsiteX0" fmla="*/ 0 w 1329070"/>
                <a:gd name="connsiteY0" fmla="*/ 180754 h 361507"/>
                <a:gd name="connsiteX1" fmla="*/ 510363 w 1329070"/>
                <a:gd name="connsiteY1" fmla="*/ 361507 h 361507"/>
                <a:gd name="connsiteX2" fmla="*/ 786809 w 1329070"/>
                <a:gd name="connsiteY2" fmla="*/ 287079 h 361507"/>
                <a:gd name="connsiteX3" fmla="*/ 1127051 w 1329070"/>
                <a:gd name="connsiteY3" fmla="*/ 148856 h 361507"/>
                <a:gd name="connsiteX4" fmla="*/ 1329070 w 1329070"/>
                <a:gd name="connsiteY4" fmla="*/ 170121 h 361507"/>
                <a:gd name="connsiteX5" fmla="*/ 1112755 w 1329070"/>
                <a:gd name="connsiteY5" fmla="*/ 108082 h 361507"/>
                <a:gd name="connsiteX6" fmla="*/ 1057781 w 1329070"/>
                <a:gd name="connsiteY6" fmla="*/ 75797 h 361507"/>
                <a:gd name="connsiteX7" fmla="*/ 852184 w 1329070"/>
                <a:gd name="connsiteY7" fmla="*/ 78745 h 361507"/>
                <a:gd name="connsiteX8" fmla="*/ 522154 w 1329070"/>
                <a:gd name="connsiteY8" fmla="*/ 153909 h 361507"/>
                <a:gd name="connsiteX9" fmla="*/ 287079 w 1329070"/>
                <a:gd name="connsiteY9" fmla="*/ 0 h 361507"/>
                <a:gd name="connsiteX10" fmla="*/ 0 w 1329070"/>
                <a:gd name="connsiteY10" fmla="*/ 127591 h 361507"/>
                <a:gd name="connsiteX11" fmla="*/ 0 w 1329070"/>
                <a:gd name="connsiteY11" fmla="*/ 180754 h 361507"/>
                <a:gd name="connsiteX0" fmla="*/ 0 w 1329070"/>
                <a:gd name="connsiteY0" fmla="*/ 104957 h 285710"/>
                <a:gd name="connsiteX1" fmla="*/ 510363 w 1329070"/>
                <a:gd name="connsiteY1" fmla="*/ 285710 h 285710"/>
                <a:gd name="connsiteX2" fmla="*/ 786809 w 1329070"/>
                <a:gd name="connsiteY2" fmla="*/ 211282 h 285710"/>
                <a:gd name="connsiteX3" fmla="*/ 1127051 w 1329070"/>
                <a:gd name="connsiteY3" fmla="*/ 73059 h 285710"/>
                <a:gd name="connsiteX4" fmla="*/ 1329070 w 1329070"/>
                <a:gd name="connsiteY4" fmla="*/ 94324 h 285710"/>
                <a:gd name="connsiteX5" fmla="*/ 1112755 w 1329070"/>
                <a:gd name="connsiteY5" fmla="*/ 32285 h 285710"/>
                <a:gd name="connsiteX6" fmla="*/ 1057781 w 1329070"/>
                <a:gd name="connsiteY6" fmla="*/ 0 h 285710"/>
                <a:gd name="connsiteX7" fmla="*/ 852184 w 1329070"/>
                <a:gd name="connsiteY7" fmla="*/ 2948 h 285710"/>
                <a:gd name="connsiteX8" fmla="*/ 522154 w 1329070"/>
                <a:gd name="connsiteY8" fmla="*/ 78112 h 285710"/>
                <a:gd name="connsiteX9" fmla="*/ 241812 w 1329070"/>
                <a:gd name="connsiteY9" fmla="*/ 23792 h 285710"/>
                <a:gd name="connsiteX10" fmla="*/ 0 w 1329070"/>
                <a:gd name="connsiteY10" fmla="*/ 51794 h 285710"/>
                <a:gd name="connsiteX11" fmla="*/ 0 w 1329070"/>
                <a:gd name="connsiteY11" fmla="*/ 104957 h 285710"/>
                <a:gd name="connsiteX0" fmla="*/ 0 w 1329070"/>
                <a:gd name="connsiteY0" fmla="*/ 104957 h 285710"/>
                <a:gd name="connsiteX1" fmla="*/ 510363 w 1329070"/>
                <a:gd name="connsiteY1" fmla="*/ 285710 h 285710"/>
                <a:gd name="connsiteX2" fmla="*/ 786809 w 1329070"/>
                <a:gd name="connsiteY2" fmla="*/ 211282 h 285710"/>
                <a:gd name="connsiteX3" fmla="*/ 1127051 w 1329070"/>
                <a:gd name="connsiteY3" fmla="*/ 73059 h 285710"/>
                <a:gd name="connsiteX4" fmla="*/ 1329070 w 1329070"/>
                <a:gd name="connsiteY4" fmla="*/ 94324 h 285710"/>
                <a:gd name="connsiteX5" fmla="*/ 1112755 w 1329070"/>
                <a:gd name="connsiteY5" fmla="*/ 32285 h 285710"/>
                <a:gd name="connsiteX6" fmla="*/ 1057781 w 1329070"/>
                <a:gd name="connsiteY6" fmla="*/ 0 h 285710"/>
                <a:gd name="connsiteX7" fmla="*/ 870291 w 1329070"/>
                <a:gd name="connsiteY7" fmla="*/ 75376 h 285710"/>
                <a:gd name="connsiteX8" fmla="*/ 522154 w 1329070"/>
                <a:gd name="connsiteY8" fmla="*/ 78112 h 285710"/>
                <a:gd name="connsiteX9" fmla="*/ 241812 w 1329070"/>
                <a:gd name="connsiteY9" fmla="*/ 23792 h 285710"/>
                <a:gd name="connsiteX10" fmla="*/ 0 w 1329070"/>
                <a:gd name="connsiteY10" fmla="*/ 51794 h 285710"/>
                <a:gd name="connsiteX11" fmla="*/ 0 w 1329070"/>
                <a:gd name="connsiteY11" fmla="*/ 104957 h 285710"/>
                <a:gd name="connsiteX0" fmla="*/ 0 w 1329070"/>
                <a:gd name="connsiteY0" fmla="*/ 104957 h 285710"/>
                <a:gd name="connsiteX1" fmla="*/ 510363 w 1329070"/>
                <a:gd name="connsiteY1" fmla="*/ 285710 h 285710"/>
                <a:gd name="connsiteX2" fmla="*/ 786809 w 1329070"/>
                <a:gd name="connsiteY2" fmla="*/ 211282 h 285710"/>
                <a:gd name="connsiteX3" fmla="*/ 1127051 w 1329070"/>
                <a:gd name="connsiteY3" fmla="*/ 73059 h 285710"/>
                <a:gd name="connsiteX4" fmla="*/ 1329070 w 1329070"/>
                <a:gd name="connsiteY4" fmla="*/ 94324 h 285710"/>
                <a:gd name="connsiteX5" fmla="*/ 1112755 w 1329070"/>
                <a:gd name="connsiteY5" fmla="*/ 32285 h 285710"/>
                <a:gd name="connsiteX6" fmla="*/ 1057781 w 1329070"/>
                <a:gd name="connsiteY6" fmla="*/ 0 h 285710"/>
                <a:gd name="connsiteX7" fmla="*/ 870291 w 1329070"/>
                <a:gd name="connsiteY7" fmla="*/ 75376 h 285710"/>
                <a:gd name="connsiteX8" fmla="*/ 648902 w 1329070"/>
                <a:gd name="connsiteY8" fmla="*/ 118853 h 285710"/>
                <a:gd name="connsiteX9" fmla="*/ 241812 w 1329070"/>
                <a:gd name="connsiteY9" fmla="*/ 23792 h 285710"/>
                <a:gd name="connsiteX10" fmla="*/ 0 w 1329070"/>
                <a:gd name="connsiteY10" fmla="*/ 51794 h 285710"/>
                <a:gd name="connsiteX11" fmla="*/ 0 w 1329070"/>
                <a:gd name="connsiteY11" fmla="*/ 104957 h 28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9070" h="285710">
                  <a:moveTo>
                    <a:pt x="0" y="104957"/>
                  </a:moveTo>
                  <a:lnTo>
                    <a:pt x="510363" y="285710"/>
                  </a:lnTo>
                  <a:lnTo>
                    <a:pt x="786809" y="211282"/>
                  </a:lnTo>
                  <a:lnTo>
                    <a:pt x="1127051" y="73059"/>
                  </a:lnTo>
                  <a:lnTo>
                    <a:pt x="1329070" y="94324"/>
                  </a:lnTo>
                  <a:cubicBezTo>
                    <a:pt x="1273563" y="55538"/>
                    <a:pt x="1168262" y="71071"/>
                    <a:pt x="1112755" y="32285"/>
                  </a:cubicBezTo>
                  <a:lnTo>
                    <a:pt x="1057781" y="0"/>
                  </a:lnTo>
                  <a:lnTo>
                    <a:pt x="870291" y="75376"/>
                  </a:lnTo>
                  <a:lnTo>
                    <a:pt x="648902" y="118853"/>
                  </a:lnTo>
                  <a:lnTo>
                    <a:pt x="241812" y="23792"/>
                  </a:lnTo>
                  <a:lnTo>
                    <a:pt x="0" y="51794"/>
                  </a:lnTo>
                  <a:lnTo>
                    <a:pt x="0" y="104957"/>
                  </a:lnTo>
                  <a:close/>
                </a:path>
              </a:pathLst>
            </a:custGeom>
            <a:solidFill>
              <a:srgbClr val="0DFF0D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3D2504BC-E72C-72F9-BB4C-5CC5C1AD0FBE}"/>
                </a:ext>
              </a:extLst>
            </p:cNvPr>
            <p:cNvSpPr txBox="1"/>
            <p:nvPr/>
          </p:nvSpPr>
          <p:spPr>
            <a:xfrm>
              <a:off x="1931634" y="1090229"/>
              <a:ext cx="134567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DFF0D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Faible vulnérabilité aux transferts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3B38B26-5C30-31DC-EDD4-23C7CD927944}"/>
              </a:ext>
            </a:extLst>
          </p:cNvPr>
          <p:cNvGrpSpPr/>
          <p:nvPr/>
        </p:nvGrpSpPr>
        <p:grpSpPr>
          <a:xfrm>
            <a:off x="1172374" y="1324239"/>
            <a:ext cx="2104853" cy="1511657"/>
            <a:chOff x="1814147" y="1391963"/>
            <a:chExt cx="2806471" cy="2015542"/>
          </a:xfrm>
        </p:grpSpPr>
        <p:sp>
          <p:nvSpPr>
            <p:cNvPr id="42" name="Forme libre 20">
              <a:extLst>
                <a:ext uri="{FF2B5EF4-FFF2-40B4-BE49-F238E27FC236}">
                  <a16:creationId xmlns:a16="http://schemas.microsoft.com/office/drawing/2014/main" id="{2FBD5459-4DF1-A476-20FB-BBE817D1F202}"/>
                </a:ext>
              </a:extLst>
            </p:cNvPr>
            <p:cNvSpPr/>
            <p:nvPr/>
          </p:nvSpPr>
          <p:spPr>
            <a:xfrm>
              <a:off x="1814147" y="2450575"/>
              <a:ext cx="2432010" cy="956930"/>
            </a:xfrm>
            <a:custGeom>
              <a:avLst/>
              <a:gdLst>
                <a:gd name="connsiteX0" fmla="*/ 0 w 2115879"/>
                <a:gd name="connsiteY0" fmla="*/ 265814 h 1031358"/>
                <a:gd name="connsiteX1" fmla="*/ 393405 w 2115879"/>
                <a:gd name="connsiteY1" fmla="*/ 520995 h 1031358"/>
                <a:gd name="connsiteX2" fmla="*/ 648586 w 2115879"/>
                <a:gd name="connsiteY2" fmla="*/ 754911 h 1031358"/>
                <a:gd name="connsiteX3" fmla="*/ 850605 w 2115879"/>
                <a:gd name="connsiteY3" fmla="*/ 1031358 h 1031358"/>
                <a:gd name="connsiteX4" fmla="*/ 978195 w 2115879"/>
                <a:gd name="connsiteY4" fmla="*/ 1020725 h 1031358"/>
                <a:gd name="connsiteX5" fmla="*/ 978195 w 2115879"/>
                <a:gd name="connsiteY5" fmla="*/ 871870 h 1031358"/>
                <a:gd name="connsiteX6" fmla="*/ 1743740 w 2115879"/>
                <a:gd name="connsiteY6" fmla="*/ 829339 h 1031358"/>
                <a:gd name="connsiteX7" fmla="*/ 1945758 w 2115879"/>
                <a:gd name="connsiteY7" fmla="*/ 563525 h 1031358"/>
                <a:gd name="connsiteX8" fmla="*/ 2115879 w 2115879"/>
                <a:gd name="connsiteY8" fmla="*/ 382772 h 1031358"/>
                <a:gd name="connsiteX9" fmla="*/ 1903228 w 2115879"/>
                <a:gd name="connsiteY9" fmla="*/ 276446 h 1031358"/>
                <a:gd name="connsiteX10" fmla="*/ 1360967 w 2115879"/>
                <a:gd name="connsiteY10" fmla="*/ 138223 h 1031358"/>
                <a:gd name="connsiteX11" fmla="*/ 914400 w 2115879"/>
                <a:gd name="connsiteY11" fmla="*/ 0 h 1031358"/>
                <a:gd name="connsiteX12" fmla="*/ 701749 w 2115879"/>
                <a:gd name="connsiteY12" fmla="*/ 0 h 1031358"/>
                <a:gd name="connsiteX13" fmla="*/ 489098 w 2115879"/>
                <a:gd name="connsiteY13" fmla="*/ 0 h 1031358"/>
                <a:gd name="connsiteX14" fmla="*/ 74428 w 2115879"/>
                <a:gd name="connsiteY14" fmla="*/ 148856 h 1031358"/>
                <a:gd name="connsiteX15" fmla="*/ 10633 w 2115879"/>
                <a:gd name="connsiteY15" fmla="*/ 212651 h 1031358"/>
                <a:gd name="connsiteX0" fmla="*/ 0 w 2115879"/>
                <a:gd name="connsiteY0" fmla="*/ 265814 h 1031358"/>
                <a:gd name="connsiteX1" fmla="*/ 393405 w 2115879"/>
                <a:gd name="connsiteY1" fmla="*/ 520995 h 1031358"/>
                <a:gd name="connsiteX2" fmla="*/ 648586 w 2115879"/>
                <a:gd name="connsiteY2" fmla="*/ 754911 h 1031358"/>
                <a:gd name="connsiteX3" fmla="*/ 850605 w 2115879"/>
                <a:gd name="connsiteY3" fmla="*/ 1031358 h 1031358"/>
                <a:gd name="connsiteX4" fmla="*/ 978195 w 2115879"/>
                <a:gd name="connsiteY4" fmla="*/ 1020725 h 1031358"/>
                <a:gd name="connsiteX5" fmla="*/ 978195 w 2115879"/>
                <a:gd name="connsiteY5" fmla="*/ 871870 h 1031358"/>
                <a:gd name="connsiteX6" fmla="*/ 1743740 w 2115879"/>
                <a:gd name="connsiteY6" fmla="*/ 829339 h 1031358"/>
                <a:gd name="connsiteX7" fmla="*/ 1998921 w 2115879"/>
                <a:gd name="connsiteY7" fmla="*/ 627320 h 1031358"/>
                <a:gd name="connsiteX8" fmla="*/ 2115879 w 2115879"/>
                <a:gd name="connsiteY8" fmla="*/ 382772 h 1031358"/>
                <a:gd name="connsiteX9" fmla="*/ 1903228 w 2115879"/>
                <a:gd name="connsiteY9" fmla="*/ 276446 h 1031358"/>
                <a:gd name="connsiteX10" fmla="*/ 1360967 w 2115879"/>
                <a:gd name="connsiteY10" fmla="*/ 138223 h 1031358"/>
                <a:gd name="connsiteX11" fmla="*/ 914400 w 2115879"/>
                <a:gd name="connsiteY11" fmla="*/ 0 h 1031358"/>
                <a:gd name="connsiteX12" fmla="*/ 701749 w 2115879"/>
                <a:gd name="connsiteY12" fmla="*/ 0 h 1031358"/>
                <a:gd name="connsiteX13" fmla="*/ 489098 w 2115879"/>
                <a:gd name="connsiteY13" fmla="*/ 0 h 1031358"/>
                <a:gd name="connsiteX14" fmla="*/ 74428 w 2115879"/>
                <a:gd name="connsiteY14" fmla="*/ 148856 h 1031358"/>
                <a:gd name="connsiteX15" fmla="*/ 10633 w 2115879"/>
                <a:gd name="connsiteY15" fmla="*/ 212651 h 1031358"/>
                <a:gd name="connsiteX0" fmla="*/ 0 w 2115879"/>
                <a:gd name="connsiteY0" fmla="*/ 265814 h 1031358"/>
                <a:gd name="connsiteX1" fmla="*/ 393405 w 2115879"/>
                <a:gd name="connsiteY1" fmla="*/ 520995 h 1031358"/>
                <a:gd name="connsiteX2" fmla="*/ 648586 w 2115879"/>
                <a:gd name="connsiteY2" fmla="*/ 754911 h 1031358"/>
                <a:gd name="connsiteX3" fmla="*/ 850605 w 2115879"/>
                <a:gd name="connsiteY3" fmla="*/ 1031358 h 1031358"/>
                <a:gd name="connsiteX4" fmla="*/ 978195 w 2115879"/>
                <a:gd name="connsiteY4" fmla="*/ 1020725 h 1031358"/>
                <a:gd name="connsiteX5" fmla="*/ 1360967 w 2115879"/>
                <a:gd name="connsiteY5" fmla="*/ 871870 h 1031358"/>
                <a:gd name="connsiteX6" fmla="*/ 1743740 w 2115879"/>
                <a:gd name="connsiteY6" fmla="*/ 829339 h 1031358"/>
                <a:gd name="connsiteX7" fmla="*/ 1998921 w 2115879"/>
                <a:gd name="connsiteY7" fmla="*/ 627320 h 1031358"/>
                <a:gd name="connsiteX8" fmla="*/ 2115879 w 2115879"/>
                <a:gd name="connsiteY8" fmla="*/ 382772 h 1031358"/>
                <a:gd name="connsiteX9" fmla="*/ 1903228 w 2115879"/>
                <a:gd name="connsiteY9" fmla="*/ 276446 h 1031358"/>
                <a:gd name="connsiteX10" fmla="*/ 1360967 w 2115879"/>
                <a:gd name="connsiteY10" fmla="*/ 138223 h 1031358"/>
                <a:gd name="connsiteX11" fmla="*/ 914400 w 2115879"/>
                <a:gd name="connsiteY11" fmla="*/ 0 h 1031358"/>
                <a:gd name="connsiteX12" fmla="*/ 701749 w 2115879"/>
                <a:gd name="connsiteY12" fmla="*/ 0 h 1031358"/>
                <a:gd name="connsiteX13" fmla="*/ 489098 w 2115879"/>
                <a:gd name="connsiteY13" fmla="*/ 0 h 1031358"/>
                <a:gd name="connsiteX14" fmla="*/ 74428 w 2115879"/>
                <a:gd name="connsiteY14" fmla="*/ 148856 h 1031358"/>
                <a:gd name="connsiteX15" fmla="*/ 10633 w 2115879"/>
                <a:gd name="connsiteY15" fmla="*/ 212651 h 1031358"/>
                <a:gd name="connsiteX0" fmla="*/ 0 w 2115879"/>
                <a:gd name="connsiteY0" fmla="*/ 265814 h 1031358"/>
                <a:gd name="connsiteX1" fmla="*/ 393405 w 2115879"/>
                <a:gd name="connsiteY1" fmla="*/ 520995 h 1031358"/>
                <a:gd name="connsiteX2" fmla="*/ 648586 w 2115879"/>
                <a:gd name="connsiteY2" fmla="*/ 754911 h 1031358"/>
                <a:gd name="connsiteX3" fmla="*/ 850605 w 2115879"/>
                <a:gd name="connsiteY3" fmla="*/ 1031358 h 1031358"/>
                <a:gd name="connsiteX4" fmla="*/ 978195 w 2115879"/>
                <a:gd name="connsiteY4" fmla="*/ 1020725 h 1031358"/>
                <a:gd name="connsiteX5" fmla="*/ 1360967 w 2115879"/>
                <a:gd name="connsiteY5" fmla="*/ 871870 h 1031358"/>
                <a:gd name="connsiteX6" fmla="*/ 1743740 w 2115879"/>
                <a:gd name="connsiteY6" fmla="*/ 829339 h 1031358"/>
                <a:gd name="connsiteX7" fmla="*/ 1998921 w 2115879"/>
                <a:gd name="connsiteY7" fmla="*/ 627320 h 1031358"/>
                <a:gd name="connsiteX8" fmla="*/ 2115879 w 2115879"/>
                <a:gd name="connsiteY8" fmla="*/ 382772 h 1031358"/>
                <a:gd name="connsiteX9" fmla="*/ 1903228 w 2115879"/>
                <a:gd name="connsiteY9" fmla="*/ 276446 h 1031358"/>
                <a:gd name="connsiteX10" fmla="*/ 1360967 w 2115879"/>
                <a:gd name="connsiteY10" fmla="*/ 138223 h 1031358"/>
                <a:gd name="connsiteX11" fmla="*/ 914400 w 2115879"/>
                <a:gd name="connsiteY11" fmla="*/ 0 h 1031358"/>
                <a:gd name="connsiteX12" fmla="*/ 701749 w 2115879"/>
                <a:gd name="connsiteY12" fmla="*/ 0 h 1031358"/>
                <a:gd name="connsiteX13" fmla="*/ 489098 w 2115879"/>
                <a:gd name="connsiteY13" fmla="*/ 0 h 1031358"/>
                <a:gd name="connsiteX14" fmla="*/ 74428 w 2115879"/>
                <a:gd name="connsiteY14" fmla="*/ 148856 h 1031358"/>
                <a:gd name="connsiteX15" fmla="*/ 10633 w 2115879"/>
                <a:gd name="connsiteY15" fmla="*/ 212651 h 1031358"/>
                <a:gd name="connsiteX0" fmla="*/ 0 w 2115879"/>
                <a:gd name="connsiteY0" fmla="*/ 265814 h 1020725"/>
                <a:gd name="connsiteX1" fmla="*/ 393405 w 2115879"/>
                <a:gd name="connsiteY1" fmla="*/ 520995 h 1020725"/>
                <a:gd name="connsiteX2" fmla="*/ 648586 w 2115879"/>
                <a:gd name="connsiteY2" fmla="*/ 754911 h 1020725"/>
                <a:gd name="connsiteX3" fmla="*/ 744279 w 2115879"/>
                <a:gd name="connsiteY3" fmla="*/ 850605 h 1020725"/>
                <a:gd name="connsiteX4" fmla="*/ 978195 w 2115879"/>
                <a:gd name="connsiteY4" fmla="*/ 1020725 h 1020725"/>
                <a:gd name="connsiteX5" fmla="*/ 1360967 w 2115879"/>
                <a:gd name="connsiteY5" fmla="*/ 871870 h 1020725"/>
                <a:gd name="connsiteX6" fmla="*/ 1743740 w 2115879"/>
                <a:gd name="connsiteY6" fmla="*/ 829339 h 1020725"/>
                <a:gd name="connsiteX7" fmla="*/ 1998921 w 2115879"/>
                <a:gd name="connsiteY7" fmla="*/ 627320 h 1020725"/>
                <a:gd name="connsiteX8" fmla="*/ 2115879 w 2115879"/>
                <a:gd name="connsiteY8" fmla="*/ 382772 h 1020725"/>
                <a:gd name="connsiteX9" fmla="*/ 1903228 w 2115879"/>
                <a:gd name="connsiteY9" fmla="*/ 276446 h 1020725"/>
                <a:gd name="connsiteX10" fmla="*/ 1360967 w 2115879"/>
                <a:gd name="connsiteY10" fmla="*/ 138223 h 1020725"/>
                <a:gd name="connsiteX11" fmla="*/ 914400 w 2115879"/>
                <a:gd name="connsiteY11" fmla="*/ 0 h 1020725"/>
                <a:gd name="connsiteX12" fmla="*/ 701749 w 2115879"/>
                <a:gd name="connsiteY12" fmla="*/ 0 h 1020725"/>
                <a:gd name="connsiteX13" fmla="*/ 489098 w 2115879"/>
                <a:gd name="connsiteY13" fmla="*/ 0 h 1020725"/>
                <a:gd name="connsiteX14" fmla="*/ 74428 w 2115879"/>
                <a:gd name="connsiteY14" fmla="*/ 148856 h 1020725"/>
                <a:gd name="connsiteX15" fmla="*/ 10633 w 2115879"/>
                <a:gd name="connsiteY15" fmla="*/ 212651 h 1020725"/>
                <a:gd name="connsiteX0" fmla="*/ 0 w 2115879"/>
                <a:gd name="connsiteY0" fmla="*/ 265814 h 903767"/>
                <a:gd name="connsiteX1" fmla="*/ 393405 w 2115879"/>
                <a:gd name="connsiteY1" fmla="*/ 520995 h 903767"/>
                <a:gd name="connsiteX2" fmla="*/ 648586 w 2115879"/>
                <a:gd name="connsiteY2" fmla="*/ 754911 h 903767"/>
                <a:gd name="connsiteX3" fmla="*/ 744279 w 2115879"/>
                <a:gd name="connsiteY3" fmla="*/ 850605 h 903767"/>
                <a:gd name="connsiteX4" fmla="*/ 850604 w 2115879"/>
                <a:gd name="connsiteY4" fmla="*/ 903767 h 903767"/>
                <a:gd name="connsiteX5" fmla="*/ 1360967 w 2115879"/>
                <a:gd name="connsiteY5" fmla="*/ 871870 h 903767"/>
                <a:gd name="connsiteX6" fmla="*/ 1743740 w 2115879"/>
                <a:gd name="connsiteY6" fmla="*/ 829339 h 903767"/>
                <a:gd name="connsiteX7" fmla="*/ 1998921 w 2115879"/>
                <a:gd name="connsiteY7" fmla="*/ 627320 h 903767"/>
                <a:gd name="connsiteX8" fmla="*/ 2115879 w 2115879"/>
                <a:gd name="connsiteY8" fmla="*/ 382772 h 903767"/>
                <a:gd name="connsiteX9" fmla="*/ 1903228 w 2115879"/>
                <a:gd name="connsiteY9" fmla="*/ 276446 h 903767"/>
                <a:gd name="connsiteX10" fmla="*/ 1360967 w 2115879"/>
                <a:gd name="connsiteY10" fmla="*/ 138223 h 903767"/>
                <a:gd name="connsiteX11" fmla="*/ 914400 w 2115879"/>
                <a:gd name="connsiteY11" fmla="*/ 0 h 903767"/>
                <a:gd name="connsiteX12" fmla="*/ 701749 w 2115879"/>
                <a:gd name="connsiteY12" fmla="*/ 0 h 903767"/>
                <a:gd name="connsiteX13" fmla="*/ 489098 w 2115879"/>
                <a:gd name="connsiteY13" fmla="*/ 0 h 903767"/>
                <a:gd name="connsiteX14" fmla="*/ 74428 w 2115879"/>
                <a:gd name="connsiteY14" fmla="*/ 148856 h 903767"/>
                <a:gd name="connsiteX15" fmla="*/ 10633 w 2115879"/>
                <a:gd name="connsiteY15" fmla="*/ 212651 h 903767"/>
                <a:gd name="connsiteX0" fmla="*/ 0 w 2115879"/>
                <a:gd name="connsiteY0" fmla="*/ 265814 h 956930"/>
                <a:gd name="connsiteX1" fmla="*/ 393405 w 2115879"/>
                <a:gd name="connsiteY1" fmla="*/ 520995 h 956930"/>
                <a:gd name="connsiteX2" fmla="*/ 648586 w 2115879"/>
                <a:gd name="connsiteY2" fmla="*/ 754911 h 956930"/>
                <a:gd name="connsiteX3" fmla="*/ 744279 w 2115879"/>
                <a:gd name="connsiteY3" fmla="*/ 850605 h 956930"/>
                <a:gd name="connsiteX4" fmla="*/ 850604 w 2115879"/>
                <a:gd name="connsiteY4" fmla="*/ 956930 h 956930"/>
                <a:gd name="connsiteX5" fmla="*/ 1360967 w 2115879"/>
                <a:gd name="connsiteY5" fmla="*/ 871870 h 956930"/>
                <a:gd name="connsiteX6" fmla="*/ 1743740 w 2115879"/>
                <a:gd name="connsiteY6" fmla="*/ 829339 h 956930"/>
                <a:gd name="connsiteX7" fmla="*/ 1998921 w 2115879"/>
                <a:gd name="connsiteY7" fmla="*/ 627320 h 956930"/>
                <a:gd name="connsiteX8" fmla="*/ 2115879 w 2115879"/>
                <a:gd name="connsiteY8" fmla="*/ 382772 h 956930"/>
                <a:gd name="connsiteX9" fmla="*/ 1903228 w 2115879"/>
                <a:gd name="connsiteY9" fmla="*/ 276446 h 956930"/>
                <a:gd name="connsiteX10" fmla="*/ 1360967 w 2115879"/>
                <a:gd name="connsiteY10" fmla="*/ 138223 h 956930"/>
                <a:gd name="connsiteX11" fmla="*/ 914400 w 2115879"/>
                <a:gd name="connsiteY11" fmla="*/ 0 h 956930"/>
                <a:gd name="connsiteX12" fmla="*/ 701749 w 2115879"/>
                <a:gd name="connsiteY12" fmla="*/ 0 h 956930"/>
                <a:gd name="connsiteX13" fmla="*/ 489098 w 2115879"/>
                <a:gd name="connsiteY13" fmla="*/ 0 h 956930"/>
                <a:gd name="connsiteX14" fmla="*/ 74428 w 2115879"/>
                <a:gd name="connsiteY14" fmla="*/ 148856 h 956930"/>
                <a:gd name="connsiteX15" fmla="*/ 10633 w 2115879"/>
                <a:gd name="connsiteY15" fmla="*/ 212651 h 956930"/>
                <a:gd name="connsiteX0" fmla="*/ 0 w 2115879"/>
                <a:gd name="connsiteY0" fmla="*/ 265814 h 956930"/>
                <a:gd name="connsiteX1" fmla="*/ 393405 w 2115879"/>
                <a:gd name="connsiteY1" fmla="*/ 520995 h 956930"/>
                <a:gd name="connsiteX2" fmla="*/ 648586 w 2115879"/>
                <a:gd name="connsiteY2" fmla="*/ 754911 h 956930"/>
                <a:gd name="connsiteX3" fmla="*/ 744279 w 2115879"/>
                <a:gd name="connsiteY3" fmla="*/ 850605 h 956930"/>
                <a:gd name="connsiteX4" fmla="*/ 850604 w 2115879"/>
                <a:gd name="connsiteY4" fmla="*/ 956930 h 956930"/>
                <a:gd name="connsiteX5" fmla="*/ 1360967 w 2115879"/>
                <a:gd name="connsiteY5" fmla="*/ 871870 h 956930"/>
                <a:gd name="connsiteX6" fmla="*/ 1743740 w 2115879"/>
                <a:gd name="connsiteY6" fmla="*/ 829339 h 956930"/>
                <a:gd name="connsiteX7" fmla="*/ 1998921 w 2115879"/>
                <a:gd name="connsiteY7" fmla="*/ 627320 h 956930"/>
                <a:gd name="connsiteX8" fmla="*/ 2073033 w 2115879"/>
                <a:gd name="connsiteY8" fmla="*/ 475421 h 956930"/>
                <a:gd name="connsiteX9" fmla="*/ 2115879 w 2115879"/>
                <a:gd name="connsiteY9" fmla="*/ 382772 h 956930"/>
                <a:gd name="connsiteX10" fmla="*/ 1903228 w 2115879"/>
                <a:gd name="connsiteY10" fmla="*/ 276446 h 956930"/>
                <a:gd name="connsiteX11" fmla="*/ 1360967 w 2115879"/>
                <a:gd name="connsiteY11" fmla="*/ 138223 h 956930"/>
                <a:gd name="connsiteX12" fmla="*/ 914400 w 2115879"/>
                <a:gd name="connsiteY12" fmla="*/ 0 h 956930"/>
                <a:gd name="connsiteX13" fmla="*/ 701749 w 2115879"/>
                <a:gd name="connsiteY13" fmla="*/ 0 h 956930"/>
                <a:gd name="connsiteX14" fmla="*/ 489098 w 2115879"/>
                <a:gd name="connsiteY14" fmla="*/ 0 h 956930"/>
                <a:gd name="connsiteX15" fmla="*/ 74428 w 2115879"/>
                <a:gd name="connsiteY15" fmla="*/ 148856 h 956930"/>
                <a:gd name="connsiteX16" fmla="*/ 10633 w 2115879"/>
                <a:gd name="connsiteY16" fmla="*/ 212651 h 956930"/>
                <a:gd name="connsiteX0" fmla="*/ 0 w 2115879"/>
                <a:gd name="connsiteY0" fmla="*/ 265814 h 956930"/>
                <a:gd name="connsiteX1" fmla="*/ 393405 w 2115879"/>
                <a:gd name="connsiteY1" fmla="*/ 520995 h 956930"/>
                <a:gd name="connsiteX2" fmla="*/ 648586 w 2115879"/>
                <a:gd name="connsiteY2" fmla="*/ 754911 h 956930"/>
                <a:gd name="connsiteX3" fmla="*/ 744279 w 2115879"/>
                <a:gd name="connsiteY3" fmla="*/ 850605 h 956930"/>
                <a:gd name="connsiteX4" fmla="*/ 850604 w 2115879"/>
                <a:gd name="connsiteY4" fmla="*/ 956930 h 956930"/>
                <a:gd name="connsiteX5" fmla="*/ 1360967 w 2115879"/>
                <a:gd name="connsiteY5" fmla="*/ 871870 h 956930"/>
                <a:gd name="connsiteX6" fmla="*/ 1743740 w 2115879"/>
                <a:gd name="connsiteY6" fmla="*/ 829339 h 956930"/>
                <a:gd name="connsiteX7" fmla="*/ 1998921 w 2115879"/>
                <a:gd name="connsiteY7" fmla="*/ 627320 h 956930"/>
                <a:gd name="connsiteX8" fmla="*/ 2015245 w 2115879"/>
                <a:gd name="connsiteY8" fmla="*/ 590996 h 956930"/>
                <a:gd name="connsiteX9" fmla="*/ 2073033 w 2115879"/>
                <a:gd name="connsiteY9" fmla="*/ 475421 h 956930"/>
                <a:gd name="connsiteX10" fmla="*/ 2115879 w 2115879"/>
                <a:gd name="connsiteY10" fmla="*/ 382772 h 956930"/>
                <a:gd name="connsiteX11" fmla="*/ 1903228 w 2115879"/>
                <a:gd name="connsiteY11" fmla="*/ 276446 h 956930"/>
                <a:gd name="connsiteX12" fmla="*/ 1360967 w 2115879"/>
                <a:gd name="connsiteY12" fmla="*/ 138223 h 956930"/>
                <a:gd name="connsiteX13" fmla="*/ 914400 w 2115879"/>
                <a:gd name="connsiteY13" fmla="*/ 0 h 956930"/>
                <a:gd name="connsiteX14" fmla="*/ 701749 w 2115879"/>
                <a:gd name="connsiteY14" fmla="*/ 0 h 956930"/>
                <a:gd name="connsiteX15" fmla="*/ 489098 w 2115879"/>
                <a:gd name="connsiteY15" fmla="*/ 0 h 956930"/>
                <a:gd name="connsiteX16" fmla="*/ 74428 w 2115879"/>
                <a:gd name="connsiteY16" fmla="*/ 148856 h 956930"/>
                <a:gd name="connsiteX17" fmla="*/ 10633 w 2115879"/>
                <a:gd name="connsiteY17" fmla="*/ 212651 h 956930"/>
                <a:gd name="connsiteX0" fmla="*/ 0 w 2231454"/>
                <a:gd name="connsiteY0" fmla="*/ 265814 h 956930"/>
                <a:gd name="connsiteX1" fmla="*/ 393405 w 2231454"/>
                <a:gd name="connsiteY1" fmla="*/ 520995 h 956930"/>
                <a:gd name="connsiteX2" fmla="*/ 648586 w 2231454"/>
                <a:gd name="connsiteY2" fmla="*/ 754911 h 956930"/>
                <a:gd name="connsiteX3" fmla="*/ 744279 w 2231454"/>
                <a:gd name="connsiteY3" fmla="*/ 850605 h 956930"/>
                <a:gd name="connsiteX4" fmla="*/ 850604 w 2231454"/>
                <a:gd name="connsiteY4" fmla="*/ 956930 h 956930"/>
                <a:gd name="connsiteX5" fmla="*/ 1360967 w 2231454"/>
                <a:gd name="connsiteY5" fmla="*/ 871870 h 956930"/>
                <a:gd name="connsiteX6" fmla="*/ 1743740 w 2231454"/>
                <a:gd name="connsiteY6" fmla="*/ 829339 h 956930"/>
                <a:gd name="connsiteX7" fmla="*/ 1998921 w 2231454"/>
                <a:gd name="connsiteY7" fmla="*/ 627320 h 956930"/>
                <a:gd name="connsiteX8" fmla="*/ 2015245 w 2231454"/>
                <a:gd name="connsiteY8" fmla="*/ 590996 h 956930"/>
                <a:gd name="connsiteX9" fmla="*/ 2073033 w 2231454"/>
                <a:gd name="connsiteY9" fmla="*/ 475421 h 956930"/>
                <a:gd name="connsiteX10" fmla="*/ 2231454 w 2231454"/>
                <a:gd name="connsiteY10" fmla="*/ 273996 h 956930"/>
                <a:gd name="connsiteX11" fmla="*/ 1903228 w 2231454"/>
                <a:gd name="connsiteY11" fmla="*/ 276446 h 956930"/>
                <a:gd name="connsiteX12" fmla="*/ 1360967 w 2231454"/>
                <a:gd name="connsiteY12" fmla="*/ 138223 h 956930"/>
                <a:gd name="connsiteX13" fmla="*/ 914400 w 2231454"/>
                <a:gd name="connsiteY13" fmla="*/ 0 h 956930"/>
                <a:gd name="connsiteX14" fmla="*/ 701749 w 2231454"/>
                <a:gd name="connsiteY14" fmla="*/ 0 h 956930"/>
                <a:gd name="connsiteX15" fmla="*/ 489098 w 2231454"/>
                <a:gd name="connsiteY15" fmla="*/ 0 h 956930"/>
                <a:gd name="connsiteX16" fmla="*/ 74428 w 2231454"/>
                <a:gd name="connsiteY16" fmla="*/ 148856 h 956930"/>
                <a:gd name="connsiteX17" fmla="*/ 10633 w 2231454"/>
                <a:gd name="connsiteY17" fmla="*/ 212651 h 956930"/>
                <a:gd name="connsiteX0" fmla="*/ 0 w 2231454"/>
                <a:gd name="connsiteY0" fmla="*/ 265814 h 956930"/>
                <a:gd name="connsiteX1" fmla="*/ 393405 w 2231454"/>
                <a:gd name="connsiteY1" fmla="*/ 520995 h 956930"/>
                <a:gd name="connsiteX2" fmla="*/ 648586 w 2231454"/>
                <a:gd name="connsiteY2" fmla="*/ 754911 h 956930"/>
                <a:gd name="connsiteX3" fmla="*/ 744279 w 2231454"/>
                <a:gd name="connsiteY3" fmla="*/ 850605 h 956930"/>
                <a:gd name="connsiteX4" fmla="*/ 850604 w 2231454"/>
                <a:gd name="connsiteY4" fmla="*/ 956930 h 956930"/>
                <a:gd name="connsiteX5" fmla="*/ 1360967 w 2231454"/>
                <a:gd name="connsiteY5" fmla="*/ 871870 h 956930"/>
                <a:gd name="connsiteX6" fmla="*/ 1743740 w 2231454"/>
                <a:gd name="connsiteY6" fmla="*/ 829339 h 956930"/>
                <a:gd name="connsiteX7" fmla="*/ 1998921 w 2231454"/>
                <a:gd name="connsiteY7" fmla="*/ 627320 h 956930"/>
                <a:gd name="connsiteX8" fmla="*/ 2015245 w 2231454"/>
                <a:gd name="connsiteY8" fmla="*/ 590996 h 956930"/>
                <a:gd name="connsiteX9" fmla="*/ 2073033 w 2231454"/>
                <a:gd name="connsiteY9" fmla="*/ 475421 h 956930"/>
                <a:gd name="connsiteX10" fmla="*/ 2231454 w 2231454"/>
                <a:gd name="connsiteY10" fmla="*/ 273996 h 956930"/>
                <a:gd name="connsiteX11" fmla="*/ 1978012 w 2231454"/>
                <a:gd name="connsiteY11" fmla="*/ 320636 h 956930"/>
                <a:gd name="connsiteX12" fmla="*/ 1360967 w 2231454"/>
                <a:gd name="connsiteY12" fmla="*/ 138223 h 956930"/>
                <a:gd name="connsiteX13" fmla="*/ 914400 w 2231454"/>
                <a:gd name="connsiteY13" fmla="*/ 0 h 956930"/>
                <a:gd name="connsiteX14" fmla="*/ 701749 w 2231454"/>
                <a:gd name="connsiteY14" fmla="*/ 0 h 956930"/>
                <a:gd name="connsiteX15" fmla="*/ 489098 w 2231454"/>
                <a:gd name="connsiteY15" fmla="*/ 0 h 956930"/>
                <a:gd name="connsiteX16" fmla="*/ 74428 w 2231454"/>
                <a:gd name="connsiteY16" fmla="*/ 148856 h 956930"/>
                <a:gd name="connsiteX17" fmla="*/ 10633 w 2231454"/>
                <a:gd name="connsiteY17" fmla="*/ 212651 h 956930"/>
                <a:gd name="connsiteX0" fmla="*/ 0 w 2231454"/>
                <a:gd name="connsiteY0" fmla="*/ 265814 h 956930"/>
                <a:gd name="connsiteX1" fmla="*/ 393405 w 2231454"/>
                <a:gd name="connsiteY1" fmla="*/ 520995 h 956930"/>
                <a:gd name="connsiteX2" fmla="*/ 648586 w 2231454"/>
                <a:gd name="connsiteY2" fmla="*/ 754911 h 956930"/>
                <a:gd name="connsiteX3" fmla="*/ 744279 w 2231454"/>
                <a:gd name="connsiteY3" fmla="*/ 850605 h 956930"/>
                <a:gd name="connsiteX4" fmla="*/ 850604 w 2231454"/>
                <a:gd name="connsiteY4" fmla="*/ 956930 h 956930"/>
                <a:gd name="connsiteX5" fmla="*/ 1360967 w 2231454"/>
                <a:gd name="connsiteY5" fmla="*/ 871870 h 956930"/>
                <a:gd name="connsiteX6" fmla="*/ 1743740 w 2231454"/>
                <a:gd name="connsiteY6" fmla="*/ 829339 h 956930"/>
                <a:gd name="connsiteX7" fmla="*/ 1998921 w 2231454"/>
                <a:gd name="connsiteY7" fmla="*/ 627320 h 956930"/>
                <a:gd name="connsiteX8" fmla="*/ 2015245 w 2231454"/>
                <a:gd name="connsiteY8" fmla="*/ 590996 h 956930"/>
                <a:gd name="connsiteX9" fmla="*/ 2073033 w 2231454"/>
                <a:gd name="connsiteY9" fmla="*/ 475421 h 956930"/>
                <a:gd name="connsiteX10" fmla="*/ 2231454 w 2231454"/>
                <a:gd name="connsiteY10" fmla="*/ 273996 h 956930"/>
                <a:gd name="connsiteX11" fmla="*/ 2171610 w 2231454"/>
                <a:gd name="connsiteY11" fmla="*/ 278265 h 956930"/>
                <a:gd name="connsiteX12" fmla="*/ 1978012 w 2231454"/>
                <a:gd name="connsiteY12" fmla="*/ 320636 h 956930"/>
                <a:gd name="connsiteX13" fmla="*/ 1360967 w 2231454"/>
                <a:gd name="connsiteY13" fmla="*/ 138223 h 956930"/>
                <a:gd name="connsiteX14" fmla="*/ 914400 w 2231454"/>
                <a:gd name="connsiteY14" fmla="*/ 0 h 956930"/>
                <a:gd name="connsiteX15" fmla="*/ 701749 w 2231454"/>
                <a:gd name="connsiteY15" fmla="*/ 0 h 956930"/>
                <a:gd name="connsiteX16" fmla="*/ 489098 w 2231454"/>
                <a:gd name="connsiteY16" fmla="*/ 0 h 956930"/>
                <a:gd name="connsiteX17" fmla="*/ 74428 w 2231454"/>
                <a:gd name="connsiteY17" fmla="*/ 148856 h 956930"/>
                <a:gd name="connsiteX18" fmla="*/ 10633 w 2231454"/>
                <a:gd name="connsiteY18" fmla="*/ 212651 h 956930"/>
                <a:gd name="connsiteX0" fmla="*/ 0 w 2231454"/>
                <a:gd name="connsiteY0" fmla="*/ 265814 h 956930"/>
                <a:gd name="connsiteX1" fmla="*/ 393405 w 2231454"/>
                <a:gd name="connsiteY1" fmla="*/ 520995 h 956930"/>
                <a:gd name="connsiteX2" fmla="*/ 648586 w 2231454"/>
                <a:gd name="connsiteY2" fmla="*/ 754911 h 956930"/>
                <a:gd name="connsiteX3" fmla="*/ 744279 w 2231454"/>
                <a:gd name="connsiteY3" fmla="*/ 850605 h 956930"/>
                <a:gd name="connsiteX4" fmla="*/ 850604 w 2231454"/>
                <a:gd name="connsiteY4" fmla="*/ 956930 h 956930"/>
                <a:gd name="connsiteX5" fmla="*/ 1360967 w 2231454"/>
                <a:gd name="connsiteY5" fmla="*/ 871870 h 956930"/>
                <a:gd name="connsiteX6" fmla="*/ 1743740 w 2231454"/>
                <a:gd name="connsiteY6" fmla="*/ 829339 h 956930"/>
                <a:gd name="connsiteX7" fmla="*/ 1998921 w 2231454"/>
                <a:gd name="connsiteY7" fmla="*/ 627320 h 956930"/>
                <a:gd name="connsiteX8" fmla="*/ 2015245 w 2231454"/>
                <a:gd name="connsiteY8" fmla="*/ 590996 h 956930"/>
                <a:gd name="connsiteX9" fmla="*/ 2073033 w 2231454"/>
                <a:gd name="connsiteY9" fmla="*/ 475421 h 956930"/>
                <a:gd name="connsiteX10" fmla="*/ 2231454 w 2231454"/>
                <a:gd name="connsiteY10" fmla="*/ 273996 h 956930"/>
                <a:gd name="connsiteX11" fmla="*/ 2137618 w 2231454"/>
                <a:gd name="connsiteY11" fmla="*/ 234074 h 956930"/>
                <a:gd name="connsiteX12" fmla="*/ 1978012 w 2231454"/>
                <a:gd name="connsiteY12" fmla="*/ 320636 h 956930"/>
                <a:gd name="connsiteX13" fmla="*/ 1360967 w 2231454"/>
                <a:gd name="connsiteY13" fmla="*/ 138223 h 956930"/>
                <a:gd name="connsiteX14" fmla="*/ 914400 w 2231454"/>
                <a:gd name="connsiteY14" fmla="*/ 0 h 956930"/>
                <a:gd name="connsiteX15" fmla="*/ 701749 w 2231454"/>
                <a:gd name="connsiteY15" fmla="*/ 0 h 956930"/>
                <a:gd name="connsiteX16" fmla="*/ 489098 w 2231454"/>
                <a:gd name="connsiteY16" fmla="*/ 0 h 956930"/>
                <a:gd name="connsiteX17" fmla="*/ 74428 w 2231454"/>
                <a:gd name="connsiteY17" fmla="*/ 148856 h 956930"/>
                <a:gd name="connsiteX18" fmla="*/ 10633 w 2231454"/>
                <a:gd name="connsiteY18" fmla="*/ 212651 h 956930"/>
                <a:gd name="connsiteX0" fmla="*/ 0 w 2432010"/>
                <a:gd name="connsiteY0" fmla="*/ 265814 h 956930"/>
                <a:gd name="connsiteX1" fmla="*/ 393405 w 2432010"/>
                <a:gd name="connsiteY1" fmla="*/ 520995 h 956930"/>
                <a:gd name="connsiteX2" fmla="*/ 648586 w 2432010"/>
                <a:gd name="connsiteY2" fmla="*/ 754911 h 956930"/>
                <a:gd name="connsiteX3" fmla="*/ 744279 w 2432010"/>
                <a:gd name="connsiteY3" fmla="*/ 850605 h 956930"/>
                <a:gd name="connsiteX4" fmla="*/ 850604 w 2432010"/>
                <a:gd name="connsiteY4" fmla="*/ 956930 h 956930"/>
                <a:gd name="connsiteX5" fmla="*/ 1360967 w 2432010"/>
                <a:gd name="connsiteY5" fmla="*/ 871870 h 956930"/>
                <a:gd name="connsiteX6" fmla="*/ 1743740 w 2432010"/>
                <a:gd name="connsiteY6" fmla="*/ 829339 h 956930"/>
                <a:gd name="connsiteX7" fmla="*/ 1998921 w 2432010"/>
                <a:gd name="connsiteY7" fmla="*/ 627320 h 956930"/>
                <a:gd name="connsiteX8" fmla="*/ 2015245 w 2432010"/>
                <a:gd name="connsiteY8" fmla="*/ 590996 h 956930"/>
                <a:gd name="connsiteX9" fmla="*/ 2073033 w 2432010"/>
                <a:gd name="connsiteY9" fmla="*/ 475421 h 956930"/>
                <a:gd name="connsiteX10" fmla="*/ 2432010 w 2432010"/>
                <a:gd name="connsiteY10" fmla="*/ 321585 h 956930"/>
                <a:gd name="connsiteX11" fmla="*/ 2137618 w 2432010"/>
                <a:gd name="connsiteY11" fmla="*/ 234074 h 956930"/>
                <a:gd name="connsiteX12" fmla="*/ 1978012 w 2432010"/>
                <a:gd name="connsiteY12" fmla="*/ 320636 h 956930"/>
                <a:gd name="connsiteX13" fmla="*/ 1360967 w 2432010"/>
                <a:gd name="connsiteY13" fmla="*/ 138223 h 956930"/>
                <a:gd name="connsiteX14" fmla="*/ 914400 w 2432010"/>
                <a:gd name="connsiteY14" fmla="*/ 0 h 956930"/>
                <a:gd name="connsiteX15" fmla="*/ 701749 w 2432010"/>
                <a:gd name="connsiteY15" fmla="*/ 0 h 956930"/>
                <a:gd name="connsiteX16" fmla="*/ 489098 w 2432010"/>
                <a:gd name="connsiteY16" fmla="*/ 0 h 956930"/>
                <a:gd name="connsiteX17" fmla="*/ 74428 w 2432010"/>
                <a:gd name="connsiteY17" fmla="*/ 148856 h 956930"/>
                <a:gd name="connsiteX18" fmla="*/ 10633 w 2432010"/>
                <a:gd name="connsiteY18" fmla="*/ 212651 h 956930"/>
                <a:gd name="connsiteX0" fmla="*/ 0 w 2432010"/>
                <a:gd name="connsiteY0" fmla="*/ 265814 h 956930"/>
                <a:gd name="connsiteX1" fmla="*/ 393405 w 2432010"/>
                <a:gd name="connsiteY1" fmla="*/ 520995 h 956930"/>
                <a:gd name="connsiteX2" fmla="*/ 648586 w 2432010"/>
                <a:gd name="connsiteY2" fmla="*/ 754911 h 956930"/>
                <a:gd name="connsiteX3" fmla="*/ 744279 w 2432010"/>
                <a:gd name="connsiteY3" fmla="*/ 850605 h 956930"/>
                <a:gd name="connsiteX4" fmla="*/ 850604 w 2432010"/>
                <a:gd name="connsiteY4" fmla="*/ 956930 h 956930"/>
                <a:gd name="connsiteX5" fmla="*/ 1360967 w 2432010"/>
                <a:gd name="connsiteY5" fmla="*/ 871870 h 956930"/>
                <a:gd name="connsiteX6" fmla="*/ 1743740 w 2432010"/>
                <a:gd name="connsiteY6" fmla="*/ 829339 h 956930"/>
                <a:gd name="connsiteX7" fmla="*/ 1998921 w 2432010"/>
                <a:gd name="connsiteY7" fmla="*/ 627320 h 956930"/>
                <a:gd name="connsiteX8" fmla="*/ 2015245 w 2432010"/>
                <a:gd name="connsiteY8" fmla="*/ 590996 h 956930"/>
                <a:gd name="connsiteX9" fmla="*/ 2290586 w 2432010"/>
                <a:gd name="connsiteY9" fmla="*/ 421033 h 956930"/>
                <a:gd name="connsiteX10" fmla="*/ 2432010 w 2432010"/>
                <a:gd name="connsiteY10" fmla="*/ 321585 h 956930"/>
                <a:gd name="connsiteX11" fmla="*/ 2137618 w 2432010"/>
                <a:gd name="connsiteY11" fmla="*/ 234074 h 956930"/>
                <a:gd name="connsiteX12" fmla="*/ 1978012 w 2432010"/>
                <a:gd name="connsiteY12" fmla="*/ 320636 h 956930"/>
                <a:gd name="connsiteX13" fmla="*/ 1360967 w 2432010"/>
                <a:gd name="connsiteY13" fmla="*/ 138223 h 956930"/>
                <a:gd name="connsiteX14" fmla="*/ 914400 w 2432010"/>
                <a:gd name="connsiteY14" fmla="*/ 0 h 956930"/>
                <a:gd name="connsiteX15" fmla="*/ 701749 w 2432010"/>
                <a:gd name="connsiteY15" fmla="*/ 0 h 956930"/>
                <a:gd name="connsiteX16" fmla="*/ 489098 w 2432010"/>
                <a:gd name="connsiteY16" fmla="*/ 0 h 956930"/>
                <a:gd name="connsiteX17" fmla="*/ 74428 w 2432010"/>
                <a:gd name="connsiteY17" fmla="*/ 148856 h 956930"/>
                <a:gd name="connsiteX18" fmla="*/ 10633 w 2432010"/>
                <a:gd name="connsiteY18" fmla="*/ 212651 h 956930"/>
                <a:gd name="connsiteX0" fmla="*/ 0 w 2432010"/>
                <a:gd name="connsiteY0" fmla="*/ 265814 h 956930"/>
                <a:gd name="connsiteX1" fmla="*/ 393405 w 2432010"/>
                <a:gd name="connsiteY1" fmla="*/ 520995 h 956930"/>
                <a:gd name="connsiteX2" fmla="*/ 648586 w 2432010"/>
                <a:gd name="connsiteY2" fmla="*/ 754911 h 956930"/>
                <a:gd name="connsiteX3" fmla="*/ 744279 w 2432010"/>
                <a:gd name="connsiteY3" fmla="*/ 850605 h 956930"/>
                <a:gd name="connsiteX4" fmla="*/ 850604 w 2432010"/>
                <a:gd name="connsiteY4" fmla="*/ 956930 h 956930"/>
                <a:gd name="connsiteX5" fmla="*/ 1360967 w 2432010"/>
                <a:gd name="connsiteY5" fmla="*/ 871870 h 956930"/>
                <a:gd name="connsiteX6" fmla="*/ 1743740 w 2432010"/>
                <a:gd name="connsiteY6" fmla="*/ 829339 h 956930"/>
                <a:gd name="connsiteX7" fmla="*/ 1998921 w 2432010"/>
                <a:gd name="connsiteY7" fmla="*/ 627320 h 956930"/>
                <a:gd name="connsiteX8" fmla="*/ 2195406 w 2432010"/>
                <a:gd name="connsiteY8" fmla="*/ 451626 h 956930"/>
                <a:gd name="connsiteX9" fmla="*/ 2290586 w 2432010"/>
                <a:gd name="connsiteY9" fmla="*/ 421033 h 956930"/>
                <a:gd name="connsiteX10" fmla="*/ 2432010 w 2432010"/>
                <a:gd name="connsiteY10" fmla="*/ 321585 h 956930"/>
                <a:gd name="connsiteX11" fmla="*/ 2137618 w 2432010"/>
                <a:gd name="connsiteY11" fmla="*/ 234074 h 956930"/>
                <a:gd name="connsiteX12" fmla="*/ 1978012 w 2432010"/>
                <a:gd name="connsiteY12" fmla="*/ 320636 h 956930"/>
                <a:gd name="connsiteX13" fmla="*/ 1360967 w 2432010"/>
                <a:gd name="connsiteY13" fmla="*/ 138223 h 956930"/>
                <a:gd name="connsiteX14" fmla="*/ 914400 w 2432010"/>
                <a:gd name="connsiteY14" fmla="*/ 0 h 956930"/>
                <a:gd name="connsiteX15" fmla="*/ 701749 w 2432010"/>
                <a:gd name="connsiteY15" fmla="*/ 0 h 956930"/>
                <a:gd name="connsiteX16" fmla="*/ 489098 w 2432010"/>
                <a:gd name="connsiteY16" fmla="*/ 0 h 956930"/>
                <a:gd name="connsiteX17" fmla="*/ 74428 w 2432010"/>
                <a:gd name="connsiteY17" fmla="*/ 148856 h 956930"/>
                <a:gd name="connsiteX18" fmla="*/ 10633 w 2432010"/>
                <a:gd name="connsiteY18" fmla="*/ 212651 h 95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2010" h="956930">
                  <a:moveTo>
                    <a:pt x="0" y="265814"/>
                  </a:moveTo>
                  <a:lnTo>
                    <a:pt x="393405" y="520995"/>
                  </a:lnTo>
                  <a:lnTo>
                    <a:pt x="648586" y="754911"/>
                  </a:lnTo>
                  <a:lnTo>
                    <a:pt x="744279" y="850605"/>
                  </a:lnTo>
                  <a:lnTo>
                    <a:pt x="850604" y="956930"/>
                  </a:lnTo>
                  <a:lnTo>
                    <a:pt x="1360967" y="871870"/>
                  </a:lnTo>
                  <a:cubicBezTo>
                    <a:pt x="1648047" y="889591"/>
                    <a:pt x="1616149" y="843516"/>
                    <a:pt x="1743740" y="829339"/>
                  </a:cubicBezTo>
                  <a:lnTo>
                    <a:pt x="1998921" y="627320"/>
                  </a:lnTo>
                  <a:lnTo>
                    <a:pt x="2195406" y="451626"/>
                  </a:lnTo>
                  <a:lnTo>
                    <a:pt x="2290586" y="421033"/>
                  </a:lnTo>
                  <a:lnTo>
                    <a:pt x="2432010" y="321585"/>
                  </a:lnTo>
                  <a:lnTo>
                    <a:pt x="2137618" y="234074"/>
                  </a:lnTo>
                  <a:lnTo>
                    <a:pt x="1978012" y="320636"/>
                  </a:lnTo>
                  <a:lnTo>
                    <a:pt x="1360967" y="138223"/>
                  </a:lnTo>
                  <a:lnTo>
                    <a:pt x="914400" y="0"/>
                  </a:lnTo>
                  <a:lnTo>
                    <a:pt x="701749" y="0"/>
                  </a:lnTo>
                  <a:lnTo>
                    <a:pt x="489098" y="0"/>
                  </a:lnTo>
                  <a:lnTo>
                    <a:pt x="74428" y="148856"/>
                  </a:lnTo>
                  <a:lnTo>
                    <a:pt x="10633" y="212651"/>
                  </a:lnTo>
                </a:path>
              </a:pathLst>
            </a:cu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17D49820-86E6-57B7-05D0-AF012C205319}"/>
                </a:ext>
              </a:extLst>
            </p:cNvPr>
            <p:cNvSpPr txBox="1"/>
            <p:nvPr/>
          </p:nvSpPr>
          <p:spPr>
            <a:xfrm>
              <a:off x="3161807" y="1391963"/>
              <a:ext cx="145881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Vulnérabilité modérée aux transferts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345E9C2-CBEC-E7EA-AE59-67D7DAFE521C}"/>
              </a:ext>
            </a:extLst>
          </p:cNvPr>
          <p:cNvGrpSpPr/>
          <p:nvPr/>
        </p:nvGrpSpPr>
        <p:grpSpPr>
          <a:xfrm>
            <a:off x="1767175" y="1773498"/>
            <a:ext cx="3402779" cy="1824003"/>
            <a:chOff x="2604472" y="1997018"/>
            <a:chExt cx="4537038" cy="2432004"/>
          </a:xfrm>
        </p:grpSpPr>
        <p:sp>
          <p:nvSpPr>
            <p:cNvPr id="45" name="Forme libre 17">
              <a:extLst>
                <a:ext uri="{FF2B5EF4-FFF2-40B4-BE49-F238E27FC236}">
                  <a16:creationId xmlns:a16="http://schemas.microsoft.com/office/drawing/2014/main" id="{6789EF3D-1C51-7DB3-CCF8-007FD87CE9BA}"/>
                </a:ext>
              </a:extLst>
            </p:cNvPr>
            <p:cNvSpPr/>
            <p:nvPr/>
          </p:nvSpPr>
          <p:spPr>
            <a:xfrm>
              <a:off x="4865691" y="3365409"/>
              <a:ext cx="2275819" cy="1063613"/>
            </a:xfrm>
            <a:custGeom>
              <a:avLst/>
              <a:gdLst>
                <a:gd name="connsiteX0" fmla="*/ 0 w 2179675"/>
                <a:gd name="connsiteY0" fmla="*/ 1297172 h 1350335"/>
                <a:gd name="connsiteX1" fmla="*/ 361507 w 2179675"/>
                <a:gd name="connsiteY1" fmla="*/ 1350335 h 1350335"/>
                <a:gd name="connsiteX2" fmla="*/ 1403498 w 2179675"/>
                <a:gd name="connsiteY2" fmla="*/ 967563 h 1350335"/>
                <a:gd name="connsiteX3" fmla="*/ 1541721 w 2179675"/>
                <a:gd name="connsiteY3" fmla="*/ 648586 h 1350335"/>
                <a:gd name="connsiteX4" fmla="*/ 1573619 w 2179675"/>
                <a:gd name="connsiteY4" fmla="*/ 457200 h 1350335"/>
                <a:gd name="connsiteX5" fmla="*/ 1828800 w 2179675"/>
                <a:gd name="connsiteY5" fmla="*/ 329609 h 1350335"/>
                <a:gd name="connsiteX6" fmla="*/ 2179675 w 2179675"/>
                <a:gd name="connsiteY6" fmla="*/ 106325 h 1350335"/>
                <a:gd name="connsiteX7" fmla="*/ 2062717 w 2179675"/>
                <a:gd name="connsiteY7" fmla="*/ 21265 h 1350335"/>
                <a:gd name="connsiteX8" fmla="*/ 1658679 w 2179675"/>
                <a:gd name="connsiteY8" fmla="*/ 0 h 1350335"/>
                <a:gd name="connsiteX9" fmla="*/ 1297172 w 2179675"/>
                <a:gd name="connsiteY9" fmla="*/ 10632 h 1350335"/>
                <a:gd name="connsiteX10" fmla="*/ 1010093 w 2179675"/>
                <a:gd name="connsiteY10" fmla="*/ 127590 h 1350335"/>
                <a:gd name="connsiteX11" fmla="*/ 861238 w 2179675"/>
                <a:gd name="connsiteY11" fmla="*/ 233916 h 1350335"/>
                <a:gd name="connsiteX12" fmla="*/ 829340 w 2179675"/>
                <a:gd name="connsiteY12" fmla="*/ 372139 h 1350335"/>
                <a:gd name="connsiteX13" fmla="*/ 701749 w 2179675"/>
                <a:gd name="connsiteY13" fmla="*/ 531628 h 1350335"/>
                <a:gd name="connsiteX14" fmla="*/ 606056 w 2179675"/>
                <a:gd name="connsiteY14" fmla="*/ 648586 h 1350335"/>
                <a:gd name="connsiteX15" fmla="*/ 659219 w 2179675"/>
                <a:gd name="connsiteY15" fmla="*/ 797442 h 1350335"/>
                <a:gd name="connsiteX16" fmla="*/ 606056 w 2179675"/>
                <a:gd name="connsiteY16" fmla="*/ 903767 h 1350335"/>
                <a:gd name="connsiteX17" fmla="*/ 563526 w 2179675"/>
                <a:gd name="connsiteY17" fmla="*/ 1031358 h 1350335"/>
                <a:gd name="connsiteX18" fmla="*/ 669852 w 2179675"/>
                <a:gd name="connsiteY18" fmla="*/ 1212111 h 1350335"/>
                <a:gd name="connsiteX19" fmla="*/ 669852 w 2179675"/>
                <a:gd name="connsiteY19" fmla="*/ 1212111 h 1350335"/>
                <a:gd name="connsiteX20" fmla="*/ 648586 w 2179675"/>
                <a:gd name="connsiteY20" fmla="*/ 1233377 h 1350335"/>
                <a:gd name="connsiteX0" fmla="*/ 318977 w 1818168"/>
                <a:gd name="connsiteY0" fmla="*/ 1233377 h 1350335"/>
                <a:gd name="connsiteX1" fmla="*/ 0 w 1818168"/>
                <a:gd name="connsiteY1" fmla="*/ 1350335 h 1350335"/>
                <a:gd name="connsiteX2" fmla="*/ 1041991 w 1818168"/>
                <a:gd name="connsiteY2" fmla="*/ 967563 h 1350335"/>
                <a:gd name="connsiteX3" fmla="*/ 1180214 w 1818168"/>
                <a:gd name="connsiteY3" fmla="*/ 648586 h 1350335"/>
                <a:gd name="connsiteX4" fmla="*/ 1212112 w 1818168"/>
                <a:gd name="connsiteY4" fmla="*/ 457200 h 1350335"/>
                <a:gd name="connsiteX5" fmla="*/ 1467293 w 1818168"/>
                <a:gd name="connsiteY5" fmla="*/ 329609 h 1350335"/>
                <a:gd name="connsiteX6" fmla="*/ 1818168 w 1818168"/>
                <a:gd name="connsiteY6" fmla="*/ 106325 h 1350335"/>
                <a:gd name="connsiteX7" fmla="*/ 1701210 w 1818168"/>
                <a:gd name="connsiteY7" fmla="*/ 21265 h 1350335"/>
                <a:gd name="connsiteX8" fmla="*/ 1297172 w 1818168"/>
                <a:gd name="connsiteY8" fmla="*/ 0 h 1350335"/>
                <a:gd name="connsiteX9" fmla="*/ 935665 w 1818168"/>
                <a:gd name="connsiteY9" fmla="*/ 10632 h 1350335"/>
                <a:gd name="connsiteX10" fmla="*/ 648586 w 1818168"/>
                <a:gd name="connsiteY10" fmla="*/ 127590 h 1350335"/>
                <a:gd name="connsiteX11" fmla="*/ 499731 w 1818168"/>
                <a:gd name="connsiteY11" fmla="*/ 233916 h 1350335"/>
                <a:gd name="connsiteX12" fmla="*/ 467833 w 1818168"/>
                <a:gd name="connsiteY12" fmla="*/ 372139 h 1350335"/>
                <a:gd name="connsiteX13" fmla="*/ 340242 w 1818168"/>
                <a:gd name="connsiteY13" fmla="*/ 531628 h 1350335"/>
                <a:gd name="connsiteX14" fmla="*/ 244549 w 1818168"/>
                <a:gd name="connsiteY14" fmla="*/ 648586 h 1350335"/>
                <a:gd name="connsiteX15" fmla="*/ 297712 w 1818168"/>
                <a:gd name="connsiteY15" fmla="*/ 797442 h 1350335"/>
                <a:gd name="connsiteX16" fmla="*/ 244549 w 1818168"/>
                <a:gd name="connsiteY16" fmla="*/ 903767 h 1350335"/>
                <a:gd name="connsiteX17" fmla="*/ 202019 w 1818168"/>
                <a:gd name="connsiteY17" fmla="*/ 1031358 h 1350335"/>
                <a:gd name="connsiteX18" fmla="*/ 308345 w 1818168"/>
                <a:gd name="connsiteY18" fmla="*/ 1212111 h 1350335"/>
                <a:gd name="connsiteX19" fmla="*/ 308345 w 1818168"/>
                <a:gd name="connsiteY19" fmla="*/ 1212111 h 1350335"/>
                <a:gd name="connsiteX20" fmla="*/ 287079 w 1818168"/>
                <a:gd name="connsiteY20" fmla="*/ 1233377 h 1350335"/>
                <a:gd name="connsiteX0" fmla="*/ 116958 w 1616149"/>
                <a:gd name="connsiteY0" fmla="*/ 1233377 h 1233377"/>
                <a:gd name="connsiteX1" fmla="*/ 74428 w 1616149"/>
                <a:gd name="connsiteY1" fmla="*/ 1233377 h 1233377"/>
                <a:gd name="connsiteX2" fmla="*/ 839972 w 1616149"/>
                <a:gd name="connsiteY2" fmla="*/ 967563 h 1233377"/>
                <a:gd name="connsiteX3" fmla="*/ 978195 w 1616149"/>
                <a:gd name="connsiteY3" fmla="*/ 648586 h 1233377"/>
                <a:gd name="connsiteX4" fmla="*/ 1010093 w 1616149"/>
                <a:gd name="connsiteY4" fmla="*/ 457200 h 1233377"/>
                <a:gd name="connsiteX5" fmla="*/ 1265274 w 1616149"/>
                <a:gd name="connsiteY5" fmla="*/ 329609 h 1233377"/>
                <a:gd name="connsiteX6" fmla="*/ 1616149 w 1616149"/>
                <a:gd name="connsiteY6" fmla="*/ 106325 h 1233377"/>
                <a:gd name="connsiteX7" fmla="*/ 1499191 w 1616149"/>
                <a:gd name="connsiteY7" fmla="*/ 21265 h 1233377"/>
                <a:gd name="connsiteX8" fmla="*/ 1095153 w 1616149"/>
                <a:gd name="connsiteY8" fmla="*/ 0 h 1233377"/>
                <a:gd name="connsiteX9" fmla="*/ 733646 w 1616149"/>
                <a:gd name="connsiteY9" fmla="*/ 10632 h 1233377"/>
                <a:gd name="connsiteX10" fmla="*/ 446567 w 1616149"/>
                <a:gd name="connsiteY10" fmla="*/ 127590 h 1233377"/>
                <a:gd name="connsiteX11" fmla="*/ 297712 w 1616149"/>
                <a:gd name="connsiteY11" fmla="*/ 233916 h 1233377"/>
                <a:gd name="connsiteX12" fmla="*/ 265814 w 1616149"/>
                <a:gd name="connsiteY12" fmla="*/ 372139 h 1233377"/>
                <a:gd name="connsiteX13" fmla="*/ 138223 w 1616149"/>
                <a:gd name="connsiteY13" fmla="*/ 531628 h 1233377"/>
                <a:gd name="connsiteX14" fmla="*/ 42530 w 1616149"/>
                <a:gd name="connsiteY14" fmla="*/ 648586 h 1233377"/>
                <a:gd name="connsiteX15" fmla="*/ 95693 w 1616149"/>
                <a:gd name="connsiteY15" fmla="*/ 797442 h 1233377"/>
                <a:gd name="connsiteX16" fmla="*/ 42530 w 1616149"/>
                <a:gd name="connsiteY16" fmla="*/ 903767 h 1233377"/>
                <a:gd name="connsiteX17" fmla="*/ 0 w 1616149"/>
                <a:gd name="connsiteY17" fmla="*/ 1031358 h 1233377"/>
                <a:gd name="connsiteX18" fmla="*/ 106326 w 1616149"/>
                <a:gd name="connsiteY18" fmla="*/ 1212111 h 1233377"/>
                <a:gd name="connsiteX19" fmla="*/ 106326 w 1616149"/>
                <a:gd name="connsiteY19" fmla="*/ 1212111 h 1233377"/>
                <a:gd name="connsiteX20" fmla="*/ 85060 w 1616149"/>
                <a:gd name="connsiteY20" fmla="*/ 1233377 h 1233377"/>
                <a:gd name="connsiteX0" fmla="*/ 116958 w 1616149"/>
                <a:gd name="connsiteY0" fmla="*/ 1233377 h 1233377"/>
                <a:gd name="connsiteX1" fmla="*/ 74428 w 1616149"/>
                <a:gd name="connsiteY1" fmla="*/ 1233377 h 1233377"/>
                <a:gd name="connsiteX2" fmla="*/ 839972 w 1616149"/>
                <a:gd name="connsiteY2" fmla="*/ 967563 h 1233377"/>
                <a:gd name="connsiteX3" fmla="*/ 978195 w 1616149"/>
                <a:gd name="connsiteY3" fmla="*/ 648586 h 1233377"/>
                <a:gd name="connsiteX4" fmla="*/ 1010093 w 1616149"/>
                <a:gd name="connsiteY4" fmla="*/ 457200 h 1233377"/>
                <a:gd name="connsiteX5" fmla="*/ 1265274 w 1616149"/>
                <a:gd name="connsiteY5" fmla="*/ 329609 h 1233377"/>
                <a:gd name="connsiteX6" fmla="*/ 1616149 w 1616149"/>
                <a:gd name="connsiteY6" fmla="*/ 106325 h 1233377"/>
                <a:gd name="connsiteX7" fmla="*/ 1499191 w 1616149"/>
                <a:gd name="connsiteY7" fmla="*/ 21265 h 1233377"/>
                <a:gd name="connsiteX8" fmla="*/ 1095153 w 1616149"/>
                <a:gd name="connsiteY8" fmla="*/ 0 h 1233377"/>
                <a:gd name="connsiteX9" fmla="*/ 733646 w 1616149"/>
                <a:gd name="connsiteY9" fmla="*/ 10632 h 1233377"/>
                <a:gd name="connsiteX10" fmla="*/ 446567 w 1616149"/>
                <a:gd name="connsiteY10" fmla="*/ 127590 h 1233377"/>
                <a:gd name="connsiteX11" fmla="*/ 297712 w 1616149"/>
                <a:gd name="connsiteY11" fmla="*/ 233916 h 1233377"/>
                <a:gd name="connsiteX12" fmla="*/ 265814 w 1616149"/>
                <a:gd name="connsiteY12" fmla="*/ 372139 h 1233377"/>
                <a:gd name="connsiteX13" fmla="*/ 138223 w 1616149"/>
                <a:gd name="connsiteY13" fmla="*/ 531628 h 1233377"/>
                <a:gd name="connsiteX14" fmla="*/ 42530 w 1616149"/>
                <a:gd name="connsiteY14" fmla="*/ 648586 h 1233377"/>
                <a:gd name="connsiteX15" fmla="*/ 95693 w 1616149"/>
                <a:gd name="connsiteY15" fmla="*/ 797442 h 1233377"/>
                <a:gd name="connsiteX16" fmla="*/ 42530 w 1616149"/>
                <a:gd name="connsiteY16" fmla="*/ 903767 h 1233377"/>
                <a:gd name="connsiteX17" fmla="*/ 0 w 1616149"/>
                <a:gd name="connsiteY17" fmla="*/ 1031358 h 1233377"/>
                <a:gd name="connsiteX18" fmla="*/ 106326 w 1616149"/>
                <a:gd name="connsiteY18" fmla="*/ 1212111 h 1233377"/>
                <a:gd name="connsiteX19" fmla="*/ 106326 w 1616149"/>
                <a:gd name="connsiteY19" fmla="*/ 1212111 h 1233377"/>
                <a:gd name="connsiteX20" fmla="*/ 382772 w 1616149"/>
                <a:gd name="connsiteY20" fmla="*/ 999461 h 1233377"/>
                <a:gd name="connsiteX0" fmla="*/ 116958 w 1616149"/>
                <a:gd name="connsiteY0" fmla="*/ 1233377 h 1233377"/>
                <a:gd name="connsiteX1" fmla="*/ 297711 w 1616149"/>
                <a:gd name="connsiteY1" fmla="*/ 988828 h 1233377"/>
                <a:gd name="connsiteX2" fmla="*/ 839972 w 1616149"/>
                <a:gd name="connsiteY2" fmla="*/ 967563 h 1233377"/>
                <a:gd name="connsiteX3" fmla="*/ 978195 w 1616149"/>
                <a:gd name="connsiteY3" fmla="*/ 648586 h 1233377"/>
                <a:gd name="connsiteX4" fmla="*/ 1010093 w 1616149"/>
                <a:gd name="connsiteY4" fmla="*/ 457200 h 1233377"/>
                <a:gd name="connsiteX5" fmla="*/ 1265274 w 1616149"/>
                <a:gd name="connsiteY5" fmla="*/ 329609 h 1233377"/>
                <a:gd name="connsiteX6" fmla="*/ 1616149 w 1616149"/>
                <a:gd name="connsiteY6" fmla="*/ 106325 h 1233377"/>
                <a:gd name="connsiteX7" fmla="*/ 1499191 w 1616149"/>
                <a:gd name="connsiteY7" fmla="*/ 21265 h 1233377"/>
                <a:gd name="connsiteX8" fmla="*/ 1095153 w 1616149"/>
                <a:gd name="connsiteY8" fmla="*/ 0 h 1233377"/>
                <a:gd name="connsiteX9" fmla="*/ 733646 w 1616149"/>
                <a:gd name="connsiteY9" fmla="*/ 10632 h 1233377"/>
                <a:gd name="connsiteX10" fmla="*/ 446567 w 1616149"/>
                <a:gd name="connsiteY10" fmla="*/ 127590 h 1233377"/>
                <a:gd name="connsiteX11" fmla="*/ 297712 w 1616149"/>
                <a:gd name="connsiteY11" fmla="*/ 233916 h 1233377"/>
                <a:gd name="connsiteX12" fmla="*/ 265814 w 1616149"/>
                <a:gd name="connsiteY12" fmla="*/ 372139 h 1233377"/>
                <a:gd name="connsiteX13" fmla="*/ 138223 w 1616149"/>
                <a:gd name="connsiteY13" fmla="*/ 531628 h 1233377"/>
                <a:gd name="connsiteX14" fmla="*/ 42530 w 1616149"/>
                <a:gd name="connsiteY14" fmla="*/ 648586 h 1233377"/>
                <a:gd name="connsiteX15" fmla="*/ 95693 w 1616149"/>
                <a:gd name="connsiteY15" fmla="*/ 797442 h 1233377"/>
                <a:gd name="connsiteX16" fmla="*/ 42530 w 1616149"/>
                <a:gd name="connsiteY16" fmla="*/ 903767 h 1233377"/>
                <a:gd name="connsiteX17" fmla="*/ 0 w 1616149"/>
                <a:gd name="connsiteY17" fmla="*/ 1031358 h 1233377"/>
                <a:gd name="connsiteX18" fmla="*/ 106326 w 1616149"/>
                <a:gd name="connsiteY18" fmla="*/ 1212111 h 1233377"/>
                <a:gd name="connsiteX19" fmla="*/ 106326 w 1616149"/>
                <a:gd name="connsiteY19" fmla="*/ 1212111 h 1233377"/>
                <a:gd name="connsiteX20" fmla="*/ 382772 w 1616149"/>
                <a:gd name="connsiteY20" fmla="*/ 999461 h 1233377"/>
                <a:gd name="connsiteX0" fmla="*/ 116958 w 1616149"/>
                <a:gd name="connsiteY0" fmla="*/ 1233377 h 1233377"/>
                <a:gd name="connsiteX1" fmla="*/ 297711 w 1616149"/>
                <a:gd name="connsiteY1" fmla="*/ 988828 h 1233377"/>
                <a:gd name="connsiteX2" fmla="*/ 839972 w 1616149"/>
                <a:gd name="connsiteY2" fmla="*/ 967563 h 1233377"/>
                <a:gd name="connsiteX3" fmla="*/ 978195 w 1616149"/>
                <a:gd name="connsiteY3" fmla="*/ 648586 h 1233377"/>
                <a:gd name="connsiteX4" fmla="*/ 1010093 w 1616149"/>
                <a:gd name="connsiteY4" fmla="*/ 457200 h 1233377"/>
                <a:gd name="connsiteX5" fmla="*/ 1265274 w 1616149"/>
                <a:gd name="connsiteY5" fmla="*/ 329609 h 1233377"/>
                <a:gd name="connsiteX6" fmla="*/ 1616149 w 1616149"/>
                <a:gd name="connsiteY6" fmla="*/ 106325 h 1233377"/>
                <a:gd name="connsiteX7" fmla="*/ 1499191 w 1616149"/>
                <a:gd name="connsiteY7" fmla="*/ 21265 h 1233377"/>
                <a:gd name="connsiteX8" fmla="*/ 1095153 w 1616149"/>
                <a:gd name="connsiteY8" fmla="*/ 0 h 1233377"/>
                <a:gd name="connsiteX9" fmla="*/ 733646 w 1616149"/>
                <a:gd name="connsiteY9" fmla="*/ 10632 h 1233377"/>
                <a:gd name="connsiteX10" fmla="*/ 446567 w 1616149"/>
                <a:gd name="connsiteY10" fmla="*/ 127590 h 1233377"/>
                <a:gd name="connsiteX11" fmla="*/ 297712 w 1616149"/>
                <a:gd name="connsiteY11" fmla="*/ 233916 h 1233377"/>
                <a:gd name="connsiteX12" fmla="*/ 265814 w 1616149"/>
                <a:gd name="connsiteY12" fmla="*/ 372139 h 1233377"/>
                <a:gd name="connsiteX13" fmla="*/ 138223 w 1616149"/>
                <a:gd name="connsiteY13" fmla="*/ 531628 h 1233377"/>
                <a:gd name="connsiteX14" fmla="*/ 42530 w 1616149"/>
                <a:gd name="connsiteY14" fmla="*/ 648586 h 1233377"/>
                <a:gd name="connsiteX15" fmla="*/ 95693 w 1616149"/>
                <a:gd name="connsiteY15" fmla="*/ 797442 h 1233377"/>
                <a:gd name="connsiteX16" fmla="*/ 42530 w 1616149"/>
                <a:gd name="connsiteY16" fmla="*/ 903767 h 1233377"/>
                <a:gd name="connsiteX17" fmla="*/ 0 w 1616149"/>
                <a:gd name="connsiteY17" fmla="*/ 1031358 h 1233377"/>
                <a:gd name="connsiteX18" fmla="*/ 106326 w 1616149"/>
                <a:gd name="connsiteY18" fmla="*/ 1212111 h 1233377"/>
                <a:gd name="connsiteX19" fmla="*/ 191387 w 1616149"/>
                <a:gd name="connsiteY19" fmla="*/ 978195 h 1233377"/>
                <a:gd name="connsiteX20" fmla="*/ 382772 w 1616149"/>
                <a:gd name="connsiteY20" fmla="*/ 999461 h 1233377"/>
                <a:gd name="connsiteX0" fmla="*/ 116958 w 1616149"/>
                <a:gd name="connsiteY0" fmla="*/ 1233377 h 1233377"/>
                <a:gd name="connsiteX1" fmla="*/ 297711 w 1616149"/>
                <a:gd name="connsiteY1" fmla="*/ 988828 h 1233377"/>
                <a:gd name="connsiteX2" fmla="*/ 839972 w 1616149"/>
                <a:gd name="connsiteY2" fmla="*/ 967563 h 1233377"/>
                <a:gd name="connsiteX3" fmla="*/ 978195 w 1616149"/>
                <a:gd name="connsiteY3" fmla="*/ 648586 h 1233377"/>
                <a:gd name="connsiteX4" fmla="*/ 1010093 w 1616149"/>
                <a:gd name="connsiteY4" fmla="*/ 457200 h 1233377"/>
                <a:gd name="connsiteX5" fmla="*/ 1265274 w 1616149"/>
                <a:gd name="connsiteY5" fmla="*/ 329609 h 1233377"/>
                <a:gd name="connsiteX6" fmla="*/ 1616149 w 1616149"/>
                <a:gd name="connsiteY6" fmla="*/ 106325 h 1233377"/>
                <a:gd name="connsiteX7" fmla="*/ 1499191 w 1616149"/>
                <a:gd name="connsiteY7" fmla="*/ 21265 h 1233377"/>
                <a:gd name="connsiteX8" fmla="*/ 1095153 w 1616149"/>
                <a:gd name="connsiteY8" fmla="*/ 0 h 1233377"/>
                <a:gd name="connsiteX9" fmla="*/ 733646 w 1616149"/>
                <a:gd name="connsiteY9" fmla="*/ 10632 h 1233377"/>
                <a:gd name="connsiteX10" fmla="*/ 446567 w 1616149"/>
                <a:gd name="connsiteY10" fmla="*/ 127590 h 1233377"/>
                <a:gd name="connsiteX11" fmla="*/ 297712 w 1616149"/>
                <a:gd name="connsiteY11" fmla="*/ 233916 h 1233377"/>
                <a:gd name="connsiteX12" fmla="*/ 265814 w 1616149"/>
                <a:gd name="connsiteY12" fmla="*/ 372139 h 1233377"/>
                <a:gd name="connsiteX13" fmla="*/ 138223 w 1616149"/>
                <a:gd name="connsiteY13" fmla="*/ 531628 h 1233377"/>
                <a:gd name="connsiteX14" fmla="*/ 42530 w 1616149"/>
                <a:gd name="connsiteY14" fmla="*/ 648586 h 1233377"/>
                <a:gd name="connsiteX15" fmla="*/ 95693 w 1616149"/>
                <a:gd name="connsiteY15" fmla="*/ 797442 h 1233377"/>
                <a:gd name="connsiteX16" fmla="*/ 42530 w 1616149"/>
                <a:gd name="connsiteY16" fmla="*/ 903767 h 1233377"/>
                <a:gd name="connsiteX17" fmla="*/ 0 w 1616149"/>
                <a:gd name="connsiteY17" fmla="*/ 1031358 h 1233377"/>
                <a:gd name="connsiteX18" fmla="*/ 138224 w 1616149"/>
                <a:gd name="connsiteY18" fmla="*/ 967563 h 1233377"/>
                <a:gd name="connsiteX19" fmla="*/ 191387 w 1616149"/>
                <a:gd name="connsiteY19" fmla="*/ 978195 h 1233377"/>
                <a:gd name="connsiteX20" fmla="*/ 382772 w 1616149"/>
                <a:gd name="connsiteY20" fmla="*/ 999461 h 1233377"/>
                <a:gd name="connsiteX0" fmla="*/ 350875 w 1616149"/>
                <a:gd name="connsiteY0" fmla="*/ 1010094 h 1048721"/>
                <a:gd name="connsiteX1" fmla="*/ 297711 w 1616149"/>
                <a:gd name="connsiteY1" fmla="*/ 988828 h 1048721"/>
                <a:gd name="connsiteX2" fmla="*/ 839972 w 1616149"/>
                <a:gd name="connsiteY2" fmla="*/ 967563 h 1048721"/>
                <a:gd name="connsiteX3" fmla="*/ 978195 w 1616149"/>
                <a:gd name="connsiteY3" fmla="*/ 648586 h 1048721"/>
                <a:gd name="connsiteX4" fmla="*/ 1010093 w 1616149"/>
                <a:gd name="connsiteY4" fmla="*/ 457200 h 1048721"/>
                <a:gd name="connsiteX5" fmla="*/ 1265274 w 1616149"/>
                <a:gd name="connsiteY5" fmla="*/ 329609 h 1048721"/>
                <a:gd name="connsiteX6" fmla="*/ 1616149 w 1616149"/>
                <a:gd name="connsiteY6" fmla="*/ 106325 h 1048721"/>
                <a:gd name="connsiteX7" fmla="*/ 1499191 w 1616149"/>
                <a:gd name="connsiteY7" fmla="*/ 21265 h 1048721"/>
                <a:gd name="connsiteX8" fmla="*/ 1095153 w 1616149"/>
                <a:gd name="connsiteY8" fmla="*/ 0 h 1048721"/>
                <a:gd name="connsiteX9" fmla="*/ 733646 w 1616149"/>
                <a:gd name="connsiteY9" fmla="*/ 10632 h 1048721"/>
                <a:gd name="connsiteX10" fmla="*/ 446567 w 1616149"/>
                <a:gd name="connsiteY10" fmla="*/ 127590 h 1048721"/>
                <a:gd name="connsiteX11" fmla="*/ 297712 w 1616149"/>
                <a:gd name="connsiteY11" fmla="*/ 233916 h 1048721"/>
                <a:gd name="connsiteX12" fmla="*/ 265814 w 1616149"/>
                <a:gd name="connsiteY12" fmla="*/ 372139 h 1048721"/>
                <a:gd name="connsiteX13" fmla="*/ 138223 w 1616149"/>
                <a:gd name="connsiteY13" fmla="*/ 531628 h 1048721"/>
                <a:gd name="connsiteX14" fmla="*/ 42530 w 1616149"/>
                <a:gd name="connsiteY14" fmla="*/ 648586 h 1048721"/>
                <a:gd name="connsiteX15" fmla="*/ 95693 w 1616149"/>
                <a:gd name="connsiteY15" fmla="*/ 797442 h 1048721"/>
                <a:gd name="connsiteX16" fmla="*/ 42530 w 1616149"/>
                <a:gd name="connsiteY16" fmla="*/ 903767 h 1048721"/>
                <a:gd name="connsiteX17" fmla="*/ 0 w 1616149"/>
                <a:gd name="connsiteY17" fmla="*/ 1031358 h 1048721"/>
                <a:gd name="connsiteX18" fmla="*/ 138224 w 1616149"/>
                <a:gd name="connsiteY18" fmla="*/ 967563 h 1048721"/>
                <a:gd name="connsiteX19" fmla="*/ 191387 w 1616149"/>
                <a:gd name="connsiteY19" fmla="*/ 978195 h 1048721"/>
                <a:gd name="connsiteX20" fmla="*/ 382772 w 1616149"/>
                <a:gd name="connsiteY20" fmla="*/ 999461 h 1048721"/>
                <a:gd name="connsiteX0" fmla="*/ 308345 w 1573619"/>
                <a:gd name="connsiteY0" fmla="*/ 1010094 h 1010094"/>
                <a:gd name="connsiteX1" fmla="*/ 255181 w 1573619"/>
                <a:gd name="connsiteY1" fmla="*/ 988828 h 1010094"/>
                <a:gd name="connsiteX2" fmla="*/ 797442 w 1573619"/>
                <a:gd name="connsiteY2" fmla="*/ 967563 h 1010094"/>
                <a:gd name="connsiteX3" fmla="*/ 935665 w 1573619"/>
                <a:gd name="connsiteY3" fmla="*/ 648586 h 1010094"/>
                <a:gd name="connsiteX4" fmla="*/ 967563 w 1573619"/>
                <a:gd name="connsiteY4" fmla="*/ 457200 h 1010094"/>
                <a:gd name="connsiteX5" fmla="*/ 1222744 w 1573619"/>
                <a:gd name="connsiteY5" fmla="*/ 329609 h 1010094"/>
                <a:gd name="connsiteX6" fmla="*/ 1573619 w 1573619"/>
                <a:gd name="connsiteY6" fmla="*/ 106325 h 1010094"/>
                <a:gd name="connsiteX7" fmla="*/ 1456661 w 1573619"/>
                <a:gd name="connsiteY7" fmla="*/ 21265 h 1010094"/>
                <a:gd name="connsiteX8" fmla="*/ 1052623 w 1573619"/>
                <a:gd name="connsiteY8" fmla="*/ 0 h 1010094"/>
                <a:gd name="connsiteX9" fmla="*/ 691116 w 1573619"/>
                <a:gd name="connsiteY9" fmla="*/ 10632 h 1010094"/>
                <a:gd name="connsiteX10" fmla="*/ 404037 w 1573619"/>
                <a:gd name="connsiteY10" fmla="*/ 127590 h 1010094"/>
                <a:gd name="connsiteX11" fmla="*/ 255182 w 1573619"/>
                <a:gd name="connsiteY11" fmla="*/ 233916 h 1010094"/>
                <a:gd name="connsiteX12" fmla="*/ 223284 w 1573619"/>
                <a:gd name="connsiteY12" fmla="*/ 372139 h 1010094"/>
                <a:gd name="connsiteX13" fmla="*/ 95693 w 1573619"/>
                <a:gd name="connsiteY13" fmla="*/ 531628 h 1010094"/>
                <a:gd name="connsiteX14" fmla="*/ 0 w 1573619"/>
                <a:gd name="connsiteY14" fmla="*/ 648586 h 1010094"/>
                <a:gd name="connsiteX15" fmla="*/ 53163 w 1573619"/>
                <a:gd name="connsiteY15" fmla="*/ 797442 h 1010094"/>
                <a:gd name="connsiteX16" fmla="*/ 0 w 1573619"/>
                <a:gd name="connsiteY16" fmla="*/ 903767 h 1010094"/>
                <a:gd name="connsiteX17" fmla="*/ 10632 w 1573619"/>
                <a:gd name="connsiteY17" fmla="*/ 882502 h 1010094"/>
                <a:gd name="connsiteX18" fmla="*/ 95694 w 1573619"/>
                <a:gd name="connsiteY18" fmla="*/ 967563 h 1010094"/>
                <a:gd name="connsiteX19" fmla="*/ 148857 w 1573619"/>
                <a:gd name="connsiteY19" fmla="*/ 978195 h 1010094"/>
                <a:gd name="connsiteX20" fmla="*/ 340242 w 1573619"/>
                <a:gd name="connsiteY20" fmla="*/ 999461 h 1010094"/>
                <a:gd name="connsiteX0" fmla="*/ 308345 w 1573619"/>
                <a:gd name="connsiteY0" fmla="*/ 1010094 h 1010094"/>
                <a:gd name="connsiteX1" fmla="*/ 255181 w 1573619"/>
                <a:gd name="connsiteY1" fmla="*/ 988828 h 1010094"/>
                <a:gd name="connsiteX2" fmla="*/ 797442 w 1573619"/>
                <a:gd name="connsiteY2" fmla="*/ 967563 h 1010094"/>
                <a:gd name="connsiteX3" fmla="*/ 786809 w 1573619"/>
                <a:gd name="connsiteY3" fmla="*/ 808074 h 1010094"/>
                <a:gd name="connsiteX4" fmla="*/ 967563 w 1573619"/>
                <a:gd name="connsiteY4" fmla="*/ 457200 h 1010094"/>
                <a:gd name="connsiteX5" fmla="*/ 1222744 w 1573619"/>
                <a:gd name="connsiteY5" fmla="*/ 329609 h 1010094"/>
                <a:gd name="connsiteX6" fmla="*/ 1573619 w 1573619"/>
                <a:gd name="connsiteY6" fmla="*/ 106325 h 1010094"/>
                <a:gd name="connsiteX7" fmla="*/ 1456661 w 1573619"/>
                <a:gd name="connsiteY7" fmla="*/ 21265 h 1010094"/>
                <a:gd name="connsiteX8" fmla="*/ 1052623 w 1573619"/>
                <a:gd name="connsiteY8" fmla="*/ 0 h 1010094"/>
                <a:gd name="connsiteX9" fmla="*/ 691116 w 1573619"/>
                <a:gd name="connsiteY9" fmla="*/ 10632 h 1010094"/>
                <a:gd name="connsiteX10" fmla="*/ 404037 w 1573619"/>
                <a:gd name="connsiteY10" fmla="*/ 127590 h 1010094"/>
                <a:gd name="connsiteX11" fmla="*/ 255182 w 1573619"/>
                <a:gd name="connsiteY11" fmla="*/ 233916 h 1010094"/>
                <a:gd name="connsiteX12" fmla="*/ 223284 w 1573619"/>
                <a:gd name="connsiteY12" fmla="*/ 372139 h 1010094"/>
                <a:gd name="connsiteX13" fmla="*/ 95693 w 1573619"/>
                <a:gd name="connsiteY13" fmla="*/ 531628 h 1010094"/>
                <a:gd name="connsiteX14" fmla="*/ 0 w 1573619"/>
                <a:gd name="connsiteY14" fmla="*/ 648586 h 1010094"/>
                <a:gd name="connsiteX15" fmla="*/ 53163 w 1573619"/>
                <a:gd name="connsiteY15" fmla="*/ 797442 h 1010094"/>
                <a:gd name="connsiteX16" fmla="*/ 0 w 1573619"/>
                <a:gd name="connsiteY16" fmla="*/ 903767 h 1010094"/>
                <a:gd name="connsiteX17" fmla="*/ 10632 w 1573619"/>
                <a:gd name="connsiteY17" fmla="*/ 882502 h 1010094"/>
                <a:gd name="connsiteX18" fmla="*/ 95694 w 1573619"/>
                <a:gd name="connsiteY18" fmla="*/ 967563 h 1010094"/>
                <a:gd name="connsiteX19" fmla="*/ 148857 w 1573619"/>
                <a:gd name="connsiteY19" fmla="*/ 978195 h 1010094"/>
                <a:gd name="connsiteX20" fmla="*/ 340242 w 1573619"/>
                <a:gd name="connsiteY20" fmla="*/ 999461 h 1010094"/>
                <a:gd name="connsiteX0" fmla="*/ 308345 w 1573619"/>
                <a:gd name="connsiteY0" fmla="*/ 1010094 h 1010094"/>
                <a:gd name="connsiteX1" fmla="*/ 255181 w 1573619"/>
                <a:gd name="connsiteY1" fmla="*/ 988828 h 1010094"/>
                <a:gd name="connsiteX2" fmla="*/ 669851 w 1573619"/>
                <a:gd name="connsiteY2" fmla="*/ 967563 h 1010094"/>
                <a:gd name="connsiteX3" fmla="*/ 786809 w 1573619"/>
                <a:gd name="connsiteY3" fmla="*/ 808074 h 1010094"/>
                <a:gd name="connsiteX4" fmla="*/ 967563 w 1573619"/>
                <a:gd name="connsiteY4" fmla="*/ 457200 h 1010094"/>
                <a:gd name="connsiteX5" fmla="*/ 1222744 w 1573619"/>
                <a:gd name="connsiteY5" fmla="*/ 329609 h 1010094"/>
                <a:gd name="connsiteX6" fmla="*/ 1573619 w 1573619"/>
                <a:gd name="connsiteY6" fmla="*/ 106325 h 1010094"/>
                <a:gd name="connsiteX7" fmla="*/ 1456661 w 1573619"/>
                <a:gd name="connsiteY7" fmla="*/ 21265 h 1010094"/>
                <a:gd name="connsiteX8" fmla="*/ 1052623 w 1573619"/>
                <a:gd name="connsiteY8" fmla="*/ 0 h 1010094"/>
                <a:gd name="connsiteX9" fmla="*/ 691116 w 1573619"/>
                <a:gd name="connsiteY9" fmla="*/ 10632 h 1010094"/>
                <a:gd name="connsiteX10" fmla="*/ 404037 w 1573619"/>
                <a:gd name="connsiteY10" fmla="*/ 127590 h 1010094"/>
                <a:gd name="connsiteX11" fmla="*/ 255182 w 1573619"/>
                <a:gd name="connsiteY11" fmla="*/ 233916 h 1010094"/>
                <a:gd name="connsiteX12" fmla="*/ 223284 w 1573619"/>
                <a:gd name="connsiteY12" fmla="*/ 372139 h 1010094"/>
                <a:gd name="connsiteX13" fmla="*/ 95693 w 1573619"/>
                <a:gd name="connsiteY13" fmla="*/ 531628 h 1010094"/>
                <a:gd name="connsiteX14" fmla="*/ 0 w 1573619"/>
                <a:gd name="connsiteY14" fmla="*/ 648586 h 1010094"/>
                <a:gd name="connsiteX15" fmla="*/ 53163 w 1573619"/>
                <a:gd name="connsiteY15" fmla="*/ 797442 h 1010094"/>
                <a:gd name="connsiteX16" fmla="*/ 0 w 1573619"/>
                <a:gd name="connsiteY16" fmla="*/ 903767 h 1010094"/>
                <a:gd name="connsiteX17" fmla="*/ 10632 w 1573619"/>
                <a:gd name="connsiteY17" fmla="*/ 882502 h 1010094"/>
                <a:gd name="connsiteX18" fmla="*/ 95694 w 1573619"/>
                <a:gd name="connsiteY18" fmla="*/ 967563 h 1010094"/>
                <a:gd name="connsiteX19" fmla="*/ 148857 w 1573619"/>
                <a:gd name="connsiteY19" fmla="*/ 978195 h 1010094"/>
                <a:gd name="connsiteX20" fmla="*/ 340242 w 1573619"/>
                <a:gd name="connsiteY20" fmla="*/ 999461 h 1010094"/>
                <a:gd name="connsiteX0" fmla="*/ 308345 w 1573619"/>
                <a:gd name="connsiteY0" fmla="*/ 1010094 h 1010094"/>
                <a:gd name="connsiteX1" fmla="*/ 255181 w 1573619"/>
                <a:gd name="connsiteY1" fmla="*/ 988828 h 1010094"/>
                <a:gd name="connsiteX2" fmla="*/ 669851 w 1573619"/>
                <a:gd name="connsiteY2" fmla="*/ 967563 h 1010094"/>
                <a:gd name="connsiteX3" fmla="*/ 786809 w 1573619"/>
                <a:gd name="connsiteY3" fmla="*/ 808074 h 1010094"/>
                <a:gd name="connsiteX4" fmla="*/ 754911 w 1573619"/>
                <a:gd name="connsiteY4" fmla="*/ 563525 h 1010094"/>
                <a:gd name="connsiteX5" fmla="*/ 1222744 w 1573619"/>
                <a:gd name="connsiteY5" fmla="*/ 329609 h 1010094"/>
                <a:gd name="connsiteX6" fmla="*/ 1573619 w 1573619"/>
                <a:gd name="connsiteY6" fmla="*/ 106325 h 1010094"/>
                <a:gd name="connsiteX7" fmla="*/ 1456661 w 1573619"/>
                <a:gd name="connsiteY7" fmla="*/ 21265 h 1010094"/>
                <a:gd name="connsiteX8" fmla="*/ 1052623 w 1573619"/>
                <a:gd name="connsiteY8" fmla="*/ 0 h 1010094"/>
                <a:gd name="connsiteX9" fmla="*/ 691116 w 1573619"/>
                <a:gd name="connsiteY9" fmla="*/ 10632 h 1010094"/>
                <a:gd name="connsiteX10" fmla="*/ 404037 w 1573619"/>
                <a:gd name="connsiteY10" fmla="*/ 127590 h 1010094"/>
                <a:gd name="connsiteX11" fmla="*/ 255182 w 1573619"/>
                <a:gd name="connsiteY11" fmla="*/ 233916 h 1010094"/>
                <a:gd name="connsiteX12" fmla="*/ 223284 w 1573619"/>
                <a:gd name="connsiteY12" fmla="*/ 372139 h 1010094"/>
                <a:gd name="connsiteX13" fmla="*/ 95693 w 1573619"/>
                <a:gd name="connsiteY13" fmla="*/ 531628 h 1010094"/>
                <a:gd name="connsiteX14" fmla="*/ 0 w 1573619"/>
                <a:gd name="connsiteY14" fmla="*/ 648586 h 1010094"/>
                <a:gd name="connsiteX15" fmla="*/ 53163 w 1573619"/>
                <a:gd name="connsiteY15" fmla="*/ 797442 h 1010094"/>
                <a:gd name="connsiteX16" fmla="*/ 0 w 1573619"/>
                <a:gd name="connsiteY16" fmla="*/ 903767 h 1010094"/>
                <a:gd name="connsiteX17" fmla="*/ 10632 w 1573619"/>
                <a:gd name="connsiteY17" fmla="*/ 882502 h 1010094"/>
                <a:gd name="connsiteX18" fmla="*/ 95694 w 1573619"/>
                <a:gd name="connsiteY18" fmla="*/ 967563 h 1010094"/>
                <a:gd name="connsiteX19" fmla="*/ 148857 w 1573619"/>
                <a:gd name="connsiteY19" fmla="*/ 978195 h 1010094"/>
                <a:gd name="connsiteX20" fmla="*/ 340242 w 1573619"/>
                <a:gd name="connsiteY20" fmla="*/ 999461 h 1010094"/>
                <a:gd name="connsiteX0" fmla="*/ 308345 w 1573619"/>
                <a:gd name="connsiteY0" fmla="*/ 1010094 h 1010094"/>
                <a:gd name="connsiteX1" fmla="*/ 255181 w 1573619"/>
                <a:gd name="connsiteY1" fmla="*/ 988828 h 1010094"/>
                <a:gd name="connsiteX2" fmla="*/ 669851 w 1573619"/>
                <a:gd name="connsiteY2" fmla="*/ 967563 h 1010094"/>
                <a:gd name="connsiteX3" fmla="*/ 786809 w 1573619"/>
                <a:gd name="connsiteY3" fmla="*/ 808074 h 1010094"/>
                <a:gd name="connsiteX4" fmla="*/ 754911 w 1573619"/>
                <a:gd name="connsiteY4" fmla="*/ 563525 h 1010094"/>
                <a:gd name="connsiteX5" fmla="*/ 967562 w 1573619"/>
                <a:gd name="connsiteY5" fmla="*/ 255181 h 1010094"/>
                <a:gd name="connsiteX6" fmla="*/ 1573619 w 1573619"/>
                <a:gd name="connsiteY6" fmla="*/ 106325 h 1010094"/>
                <a:gd name="connsiteX7" fmla="*/ 1456661 w 1573619"/>
                <a:gd name="connsiteY7" fmla="*/ 21265 h 1010094"/>
                <a:gd name="connsiteX8" fmla="*/ 1052623 w 1573619"/>
                <a:gd name="connsiteY8" fmla="*/ 0 h 1010094"/>
                <a:gd name="connsiteX9" fmla="*/ 691116 w 1573619"/>
                <a:gd name="connsiteY9" fmla="*/ 10632 h 1010094"/>
                <a:gd name="connsiteX10" fmla="*/ 404037 w 1573619"/>
                <a:gd name="connsiteY10" fmla="*/ 127590 h 1010094"/>
                <a:gd name="connsiteX11" fmla="*/ 255182 w 1573619"/>
                <a:gd name="connsiteY11" fmla="*/ 233916 h 1010094"/>
                <a:gd name="connsiteX12" fmla="*/ 223284 w 1573619"/>
                <a:gd name="connsiteY12" fmla="*/ 372139 h 1010094"/>
                <a:gd name="connsiteX13" fmla="*/ 95693 w 1573619"/>
                <a:gd name="connsiteY13" fmla="*/ 531628 h 1010094"/>
                <a:gd name="connsiteX14" fmla="*/ 0 w 1573619"/>
                <a:gd name="connsiteY14" fmla="*/ 648586 h 1010094"/>
                <a:gd name="connsiteX15" fmla="*/ 53163 w 1573619"/>
                <a:gd name="connsiteY15" fmla="*/ 797442 h 1010094"/>
                <a:gd name="connsiteX16" fmla="*/ 0 w 1573619"/>
                <a:gd name="connsiteY16" fmla="*/ 903767 h 1010094"/>
                <a:gd name="connsiteX17" fmla="*/ 10632 w 1573619"/>
                <a:gd name="connsiteY17" fmla="*/ 882502 h 1010094"/>
                <a:gd name="connsiteX18" fmla="*/ 95694 w 1573619"/>
                <a:gd name="connsiteY18" fmla="*/ 967563 h 1010094"/>
                <a:gd name="connsiteX19" fmla="*/ 148857 w 1573619"/>
                <a:gd name="connsiteY19" fmla="*/ 978195 h 1010094"/>
                <a:gd name="connsiteX20" fmla="*/ 340242 w 1573619"/>
                <a:gd name="connsiteY20" fmla="*/ 999461 h 1010094"/>
                <a:gd name="connsiteX0" fmla="*/ 308345 w 1456661"/>
                <a:gd name="connsiteY0" fmla="*/ 1010094 h 1010094"/>
                <a:gd name="connsiteX1" fmla="*/ 255181 w 1456661"/>
                <a:gd name="connsiteY1" fmla="*/ 988828 h 1010094"/>
                <a:gd name="connsiteX2" fmla="*/ 669851 w 1456661"/>
                <a:gd name="connsiteY2" fmla="*/ 967563 h 1010094"/>
                <a:gd name="connsiteX3" fmla="*/ 786809 w 1456661"/>
                <a:gd name="connsiteY3" fmla="*/ 808074 h 1010094"/>
                <a:gd name="connsiteX4" fmla="*/ 754911 w 1456661"/>
                <a:gd name="connsiteY4" fmla="*/ 563525 h 1010094"/>
                <a:gd name="connsiteX5" fmla="*/ 967562 w 1456661"/>
                <a:gd name="connsiteY5" fmla="*/ 255181 h 1010094"/>
                <a:gd name="connsiteX6" fmla="*/ 1148316 w 1456661"/>
                <a:gd name="connsiteY6" fmla="*/ 42530 h 1010094"/>
                <a:gd name="connsiteX7" fmla="*/ 1456661 w 1456661"/>
                <a:gd name="connsiteY7" fmla="*/ 21265 h 1010094"/>
                <a:gd name="connsiteX8" fmla="*/ 1052623 w 1456661"/>
                <a:gd name="connsiteY8" fmla="*/ 0 h 1010094"/>
                <a:gd name="connsiteX9" fmla="*/ 691116 w 1456661"/>
                <a:gd name="connsiteY9" fmla="*/ 10632 h 1010094"/>
                <a:gd name="connsiteX10" fmla="*/ 404037 w 1456661"/>
                <a:gd name="connsiteY10" fmla="*/ 127590 h 1010094"/>
                <a:gd name="connsiteX11" fmla="*/ 255182 w 1456661"/>
                <a:gd name="connsiteY11" fmla="*/ 233916 h 1010094"/>
                <a:gd name="connsiteX12" fmla="*/ 223284 w 1456661"/>
                <a:gd name="connsiteY12" fmla="*/ 372139 h 1010094"/>
                <a:gd name="connsiteX13" fmla="*/ 95693 w 1456661"/>
                <a:gd name="connsiteY13" fmla="*/ 531628 h 1010094"/>
                <a:gd name="connsiteX14" fmla="*/ 0 w 1456661"/>
                <a:gd name="connsiteY14" fmla="*/ 648586 h 1010094"/>
                <a:gd name="connsiteX15" fmla="*/ 53163 w 1456661"/>
                <a:gd name="connsiteY15" fmla="*/ 797442 h 1010094"/>
                <a:gd name="connsiteX16" fmla="*/ 0 w 1456661"/>
                <a:gd name="connsiteY16" fmla="*/ 903767 h 1010094"/>
                <a:gd name="connsiteX17" fmla="*/ 10632 w 1456661"/>
                <a:gd name="connsiteY17" fmla="*/ 882502 h 1010094"/>
                <a:gd name="connsiteX18" fmla="*/ 95694 w 1456661"/>
                <a:gd name="connsiteY18" fmla="*/ 967563 h 1010094"/>
                <a:gd name="connsiteX19" fmla="*/ 148857 w 1456661"/>
                <a:gd name="connsiteY19" fmla="*/ 978195 h 1010094"/>
                <a:gd name="connsiteX20" fmla="*/ 340242 w 1456661"/>
                <a:gd name="connsiteY20" fmla="*/ 999461 h 1010094"/>
                <a:gd name="connsiteX0" fmla="*/ 308345 w 1456661"/>
                <a:gd name="connsiteY0" fmla="*/ 1010094 h 1010094"/>
                <a:gd name="connsiteX1" fmla="*/ 255181 w 1456661"/>
                <a:gd name="connsiteY1" fmla="*/ 988828 h 1010094"/>
                <a:gd name="connsiteX2" fmla="*/ 669851 w 1456661"/>
                <a:gd name="connsiteY2" fmla="*/ 967563 h 1010094"/>
                <a:gd name="connsiteX3" fmla="*/ 616688 w 1456661"/>
                <a:gd name="connsiteY3" fmla="*/ 776176 h 1010094"/>
                <a:gd name="connsiteX4" fmla="*/ 754911 w 1456661"/>
                <a:gd name="connsiteY4" fmla="*/ 563525 h 1010094"/>
                <a:gd name="connsiteX5" fmla="*/ 967562 w 1456661"/>
                <a:gd name="connsiteY5" fmla="*/ 255181 h 1010094"/>
                <a:gd name="connsiteX6" fmla="*/ 1148316 w 1456661"/>
                <a:gd name="connsiteY6" fmla="*/ 42530 h 1010094"/>
                <a:gd name="connsiteX7" fmla="*/ 1456661 w 1456661"/>
                <a:gd name="connsiteY7" fmla="*/ 21265 h 1010094"/>
                <a:gd name="connsiteX8" fmla="*/ 1052623 w 1456661"/>
                <a:gd name="connsiteY8" fmla="*/ 0 h 1010094"/>
                <a:gd name="connsiteX9" fmla="*/ 691116 w 1456661"/>
                <a:gd name="connsiteY9" fmla="*/ 10632 h 1010094"/>
                <a:gd name="connsiteX10" fmla="*/ 404037 w 1456661"/>
                <a:gd name="connsiteY10" fmla="*/ 127590 h 1010094"/>
                <a:gd name="connsiteX11" fmla="*/ 255182 w 1456661"/>
                <a:gd name="connsiteY11" fmla="*/ 233916 h 1010094"/>
                <a:gd name="connsiteX12" fmla="*/ 223284 w 1456661"/>
                <a:gd name="connsiteY12" fmla="*/ 372139 h 1010094"/>
                <a:gd name="connsiteX13" fmla="*/ 95693 w 1456661"/>
                <a:gd name="connsiteY13" fmla="*/ 531628 h 1010094"/>
                <a:gd name="connsiteX14" fmla="*/ 0 w 1456661"/>
                <a:gd name="connsiteY14" fmla="*/ 648586 h 1010094"/>
                <a:gd name="connsiteX15" fmla="*/ 53163 w 1456661"/>
                <a:gd name="connsiteY15" fmla="*/ 797442 h 1010094"/>
                <a:gd name="connsiteX16" fmla="*/ 0 w 1456661"/>
                <a:gd name="connsiteY16" fmla="*/ 903767 h 1010094"/>
                <a:gd name="connsiteX17" fmla="*/ 10632 w 1456661"/>
                <a:gd name="connsiteY17" fmla="*/ 882502 h 1010094"/>
                <a:gd name="connsiteX18" fmla="*/ 95694 w 1456661"/>
                <a:gd name="connsiteY18" fmla="*/ 967563 h 1010094"/>
                <a:gd name="connsiteX19" fmla="*/ 148857 w 1456661"/>
                <a:gd name="connsiteY19" fmla="*/ 978195 h 1010094"/>
                <a:gd name="connsiteX20" fmla="*/ 340242 w 1456661"/>
                <a:gd name="connsiteY20" fmla="*/ 999461 h 1010094"/>
                <a:gd name="connsiteX0" fmla="*/ 308345 w 1456661"/>
                <a:gd name="connsiteY0" fmla="*/ 1010094 h 1010094"/>
                <a:gd name="connsiteX1" fmla="*/ 255181 w 1456661"/>
                <a:gd name="connsiteY1" fmla="*/ 988828 h 1010094"/>
                <a:gd name="connsiteX2" fmla="*/ 478465 w 1456661"/>
                <a:gd name="connsiteY2" fmla="*/ 935666 h 1010094"/>
                <a:gd name="connsiteX3" fmla="*/ 616688 w 1456661"/>
                <a:gd name="connsiteY3" fmla="*/ 776176 h 1010094"/>
                <a:gd name="connsiteX4" fmla="*/ 754911 w 1456661"/>
                <a:gd name="connsiteY4" fmla="*/ 563525 h 1010094"/>
                <a:gd name="connsiteX5" fmla="*/ 967562 w 1456661"/>
                <a:gd name="connsiteY5" fmla="*/ 255181 h 1010094"/>
                <a:gd name="connsiteX6" fmla="*/ 1148316 w 1456661"/>
                <a:gd name="connsiteY6" fmla="*/ 42530 h 1010094"/>
                <a:gd name="connsiteX7" fmla="*/ 1456661 w 1456661"/>
                <a:gd name="connsiteY7" fmla="*/ 21265 h 1010094"/>
                <a:gd name="connsiteX8" fmla="*/ 1052623 w 1456661"/>
                <a:gd name="connsiteY8" fmla="*/ 0 h 1010094"/>
                <a:gd name="connsiteX9" fmla="*/ 691116 w 1456661"/>
                <a:gd name="connsiteY9" fmla="*/ 10632 h 1010094"/>
                <a:gd name="connsiteX10" fmla="*/ 404037 w 1456661"/>
                <a:gd name="connsiteY10" fmla="*/ 127590 h 1010094"/>
                <a:gd name="connsiteX11" fmla="*/ 255182 w 1456661"/>
                <a:gd name="connsiteY11" fmla="*/ 233916 h 1010094"/>
                <a:gd name="connsiteX12" fmla="*/ 223284 w 1456661"/>
                <a:gd name="connsiteY12" fmla="*/ 372139 h 1010094"/>
                <a:gd name="connsiteX13" fmla="*/ 95693 w 1456661"/>
                <a:gd name="connsiteY13" fmla="*/ 531628 h 1010094"/>
                <a:gd name="connsiteX14" fmla="*/ 0 w 1456661"/>
                <a:gd name="connsiteY14" fmla="*/ 648586 h 1010094"/>
                <a:gd name="connsiteX15" fmla="*/ 53163 w 1456661"/>
                <a:gd name="connsiteY15" fmla="*/ 797442 h 1010094"/>
                <a:gd name="connsiteX16" fmla="*/ 0 w 1456661"/>
                <a:gd name="connsiteY16" fmla="*/ 903767 h 1010094"/>
                <a:gd name="connsiteX17" fmla="*/ 10632 w 1456661"/>
                <a:gd name="connsiteY17" fmla="*/ 882502 h 1010094"/>
                <a:gd name="connsiteX18" fmla="*/ 95694 w 1456661"/>
                <a:gd name="connsiteY18" fmla="*/ 967563 h 1010094"/>
                <a:gd name="connsiteX19" fmla="*/ 148857 w 1456661"/>
                <a:gd name="connsiteY19" fmla="*/ 978195 h 1010094"/>
                <a:gd name="connsiteX20" fmla="*/ 340242 w 1456661"/>
                <a:gd name="connsiteY20" fmla="*/ 999461 h 1010094"/>
                <a:gd name="connsiteX0" fmla="*/ 308345 w 1456661"/>
                <a:gd name="connsiteY0" fmla="*/ 1010094 h 1010094"/>
                <a:gd name="connsiteX1" fmla="*/ 255181 w 1456661"/>
                <a:gd name="connsiteY1" fmla="*/ 988828 h 1010094"/>
                <a:gd name="connsiteX2" fmla="*/ 478465 w 1456661"/>
                <a:gd name="connsiteY2" fmla="*/ 935666 h 1010094"/>
                <a:gd name="connsiteX3" fmla="*/ 616688 w 1456661"/>
                <a:gd name="connsiteY3" fmla="*/ 776176 h 1010094"/>
                <a:gd name="connsiteX4" fmla="*/ 1169581 w 1456661"/>
                <a:gd name="connsiteY4" fmla="*/ 563525 h 1010094"/>
                <a:gd name="connsiteX5" fmla="*/ 967562 w 1456661"/>
                <a:gd name="connsiteY5" fmla="*/ 255181 h 1010094"/>
                <a:gd name="connsiteX6" fmla="*/ 1148316 w 1456661"/>
                <a:gd name="connsiteY6" fmla="*/ 42530 h 1010094"/>
                <a:gd name="connsiteX7" fmla="*/ 1456661 w 1456661"/>
                <a:gd name="connsiteY7" fmla="*/ 21265 h 1010094"/>
                <a:gd name="connsiteX8" fmla="*/ 1052623 w 1456661"/>
                <a:gd name="connsiteY8" fmla="*/ 0 h 1010094"/>
                <a:gd name="connsiteX9" fmla="*/ 691116 w 1456661"/>
                <a:gd name="connsiteY9" fmla="*/ 10632 h 1010094"/>
                <a:gd name="connsiteX10" fmla="*/ 404037 w 1456661"/>
                <a:gd name="connsiteY10" fmla="*/ 127590 h 1010094"/>
                <a:gd name="connsiteX11" fmla="*/ 255182 w 1456661"/>
                <a:gd name="connsiteY11" fmla="*/ 233916 h 1010094"/>
                <a:gd name="connsiteX12" fmla="*/ 223284 w 1456661"/>
                <a:gd name="connsiteY12" fmla="*/ 372139 h 1010094"/>
                <a:gd name="connsiteX13" fmla="*/ 95693 w 1456661"/>
                <a:gd name="connsiteY13" fmla="*/ 531628 h 1010094"/>
                <a:gd name="connsiteX14" fmla="*/ 0 w 1456661"/>
                <a:gd name="connsiteY14" fmla="*/ 648586 h 1010094"/>
                <a:gd name="connsiteX15" fmla="*/ 53163 w 1456661"/>
                <a:gd name="connsiteY15" fmla="*/ 797442 h 1010094"/>
                <a:gd name="connsiteX16" fmla="*/ 0 w 1456661"/>
                <a:gd name="connsiteY16" fmla="*/ 903767 h 1010094"/>
                <a:gd name="connsiteX17" fmla="*/ 10632 w 1456661"/>
                <a:gd name="connsiteY17" fmla="*/ 882502 h 1010094"/>
                <a:gd name="connsiteX18" fmla="*/ 95694 w 1456661"/>
                <a:gd name="connsiteY18" fmla="*/ 967563 h 1010094"/>
                <a:gd name="connsiteX19" fmla="*/ 148857 w 1456661"/>
                <a:gd name="connsiteY19" fmla="*/ 978195 h 1010094"/>
                <a:gd name="connsiteX20" fmla="*/ 340242 w 1456661"/>
                <a:gd name="connsiteY20" fmla="*/ 999461 h 1010094"/>
                <a:gd name="connsiteX0" fmla="*/ 308345 w 1711841"/>
                <a:gd name="connsiteY0" fmla="*/ 1010094 h 1010094"/>
                <a:gd name="connsiteX1" fmla="*/ 255181 w 1711841"/>
                <a:gd name="connsiteY1" fmla="*/ 988828 h 1010094"/>
                <a:gd name="connsiteX2" fmla="*/ 478465 w 1711841"/>
                <a:gd name="connsiteY2" fmla="*/ 935666 h 1010094"/>
                <a:gd name="connsiteX3" fmla="*/ 616688 w 1711841"/>
                <a:gd name="connsiteY3" fmla="*/ 776176 h 1010094"/>
                <a:gd name="connsiteX4" fmla="*/ 1169581 w 1711841"/>
                <a:gd name="connsiteY4" fmla="*/ 563525 h 1010094"/>
                <a:gd name="connsiteX5" fmla="*/ 1711841 w 1711841"/>
                <a:gd name="connsiteY5" fmla="*/ 382772 h 1010094"/>
                <a:gd name="connsiteX6" fmla="*/ 1148316 w 1711841"/>
                <a:gd name="connsiteY6" fmla="*/ 42530 h 1010094"/>
                <a:gd name="connsiteX7" fmla="*/ 1456661 w 1711841"/>
                <a:gd name="connsiteY7" fmla="*/ 21265 h 1010094"/>
                <a:gd name="connsiteX8" fmla="*/ 1052623 w 1711841"/>
                <a:gd name="connsiteY8" fmla="*/ 0 h 1010094"/>
                <a:gd name="connsiteX9" fmla="*/ 691116 w 1711841"/>
                <a:gd name="connsiteY9" fmla="*/ 10632 h 1010094"/>
                <a:gd name="connsiteX10" fmla="*/ 404037 w 1711841"/>
                <a:gd name="connsiteY10" fmla="*/ 127590 h 1010094"/>
                <a:gd name="connsiteX11" fmla="*/ 255182 w 1711841"/>
                <a:gd name="connsiteY11" fmla="*/ 233916 h 1010094"/>
                <a:gd name="connsiteX12" fmla="*/ 223284 w 1711841"/>
                <a:gd name="connsiteY12" fmla="*/ 372139 h 1010094"/>
                <a:gd name="connsiteX13" fmla="*/ 95693 w 1711841"/>
                <a:gd name="connsiteY13" fmla="*/ 531628 h 1010094"/>
                <a:gd name="connsiteX14" fmla="*/ 0 w 1711841"/>
                <a:gd name="connsiteY14" fmla="*/ 648586 h 1010094"/>
                <a:gd name="connsiteX15" fmla="*/ 53163 w 1711841"/>
                <a:gd name="connsiteY15" fmla="*/ 797442 h 1010094"/>
                <a:gd name="connsiteX16" fmla="*/ 0 w 1711841"/>
                <a:gd name="connsiteY16" fmla="*/ 903767 h 1010094"/>
                <a:gd name="connsiteX17" fmla="*/ 10632 w 1711841"/>
                <a:gd name="connsiteY17" fmla="*/ 882502 h 1010094"/>
                <a:gd name="connsiteX18" fmla="*/ 95694 w 1711841"/>
                <a:gd name="connsiteY18" fmla="*/ 967563 h 1010094"/>
                <a:gd name="connsiteX19" fmla="*/ 148857 w 1711841"/>
                <a:gd name="connsiteY19" fmla="*/ 978195 h 1010094"/>
                <a:gd name="connsiteX20" fmla="*/ 340242 w 1711841"/>
                <a:gd name="connsiteY20" fmla="*/ 999461 h 1010094"/>
                <a:gd name="connsiteX0" fmla="*/ 308345 w 2222204"/>
                <a:gd name="connsiteY0" fmla="*/ 1010094 h 1010094"/>
                <a:gd name="connsiteX1" fmla="*/ 255181 w 2222204"/>
                <a:gd name="connsiteY1" fmla="*/ 988828 h 1010094"/>
                <a:gd name="connsiteX2" fmla="*/ 478465 w 2222204"/>
                <a:gd name="connsiteY2" fmla="*/ 935666 h 1010094"/>
                <a:gd name="connsiteX3" fmla="*/ 616688 w 2222204"/>
                <a:gd name="connsiteY3" fmla="*/ 776176 h 1010094"/>
                <a:gd name="connsiteX4" fmla="*/ 1169581 w 2222204"/>
                <a:gd name="connsiteY4" fmla="*/ 563525 h 1010094"/>
                <a:gd name="connsiteX5" fmla="*/ 1711841 w 2222204"/>
                <a:gd name="connsiteY5" fmla="*/ 382772 h 1010094"/>
                <a:gd name="connsiteX6" fmla="*/ 2222204 w 2222204"/>
                <a:gd name="connsiteY6" fmla="*/ 170121 h 1010094"/>
                <a:gd name="connsiteX7" fmla="*/ 1456661 w 2222204"/>
                <a:gd name="connsiteY7" fmla="*/ 21265 h 1010094"/>
                <a:gd name="connsiteX8" fmla="*/ 1052623 w 2222204"/>
                <a:gd name="connsiteY8" fmla="*/ 0 h 1010094"/>
                <a:gd name="connsiteX9" fmla="*/ 691116 w 2222204"/>
                <a:gd name="connsiteY9" fmla="*/ 10632 h 1010094"/>
                <a:gd name="connsiteX10" fmla="*/ 404037 w 2222204"/>
                <a:gd name="connsiteY10" fmla="*/ 127590 h 1010094"/>
                <a:gd name="connsiteX11" fmla="*/ 255182 w 2222204"/>
                <a:gd name="connsiteY11" fmla="*/ 233916 h 1010094"/>
                <a:gd name="connsiteX12" fmla="*/ 223284 w 2222204"/>
                <a:gd name="connsiteY12" fmla="*/ 372139 h 1010094"/>
                <a:gd name="connsiteX13" fmla="*/ 95693 w 2222204"/>
                <a:gd name="connsiteY13" fmla="*/ 531628 h 1010094"/>
                <a:gd name="connsiteX14" fmla="*/ 0 w 2222204"/>
                <a:gd name="connsiteY14" fmla="*/ 648586 h 1010094"/>
                <a:gd name="connsiteX15" fmla="*/ 53163 w 2222204"/>
                <a:gd name="connsiteY15" fmla="*/ 797442 h 1010094"/>
                <a:gd name="connsiteX16" fmla="*/ 0 w 2222204"/>
                <a:gd name="connsiteY16" fmla="*/ 903767 h 1010094"/>
                <a:gd name="connsiteX17" fmla="*/ 10632 w 2222204"/>
                <a:gd name="connsiteY17" fmla="*/ 882502 h 1010094"/>
                <a:gd name="connsiteX18" fmla="*/ 95694 w 2222204"/>
                <a:gd name="connsiteY18" fmla="*/ 967563 h 1010094"/>
                <a:gd name="connsiteX19" fmla="*/ 148857 w 2222204"/>
                <a:gd name="connsiteY19" fmla="*/ 978195 h 1010094"/>
                <a:gd name="connsiteX20" fmla="*/ 340242 w 2222204"/>
                <a:gd name="connsiteY20" fmla="*/ 999461 h 1010094"/>
                <a:gd name="connsiteX0" fmla="*/ 308345 w 2222204"/>
                <a:gd name="connsiteY0" fmla="*/ 1010094 h 1010094"/>
                <a:gd name="connsiteX1" fmla="*/ 255181 w 2222204"/>
                <a:gd name="connsiteY1" fmla="*/ 988828 h 1010094"/>
                <a:gd name="connsiteX2" fmla="*/ 478465 w 2222204"/>
                <a:gd name="connsiteY2" fmla="*/ 935666 h 1010094"/>
                <a:gd name="connsiteX3" fmla="*/ 616688 w 2222204"/>
                <a:gd name="connsiteY3" fmla="*/ 776176 h 1010094"/>
                <a:gd name="connsiteX4" fmla="*/ 1169581 w 2222204"/>
                <a:gd name="connsiteY4" fmla="*/ 563525 h 1010094"/>
                <a:gd name="connsiteX5" fmla="*/ 1711841 w 2222204"/>
                <a:gd name="connsiteY5" fmla="*/ 382772 h 1010094"/>
                <a:gd name="connsiteX6" fmla="*/ 2222204 w 2222204"/>
                <a:gd name="connsiteY6" fmla="*/ 170121 h 1010094"/>
                <a:gd name="connsiteX7" fmla="*/ 1456661 w 2222204"/>
                <a:gd name="connsiteY7" fmla="*/ 21265 h 1010094"/>
                <a:gd name="connsiteX8" fmla="*/ 1052623 w 2222204"/>
                <a:gd name="connsiteY8" fmla="*/ 0 h 1010094"/>
                <a:gd name="connsiteX9" fmla="*/ 691116 w 2222204"/>
                <a:gd name="connsiteY9" fmla="*/ 10632 h 1010094"/>
                <a:gd name="connsiteX10" fmla="*/ 404037 w 2222204"/>
                <a:gd name="connsiteY10" fmla="*/ 127590 h 1010094"/>
                <a:gd name="connsiteX11" fmla="*/ 255182 w 2222204"/>
                <a:gd name="connsiteY11" fmla="*/ 233916 h 1010094"/>
                <a:gd name="connsiteX12" fmla="*/ 223284 w 2222204"/>
                <a:gd name="connsiteY12" fmla="*/ 372139 h 1010094"/>
                <a:gd name="connsiteX13" fmla="*/ 95693 w 2222204"/>
                <a:gd name="connsiteY13" fmla="*/ 531628 h 1010094"/>
                <a:gd name="connsiteX14" fmla="*/ 0 w 2222204"/>
                <a:gd name="connsiteY14" fmla="*/ 648586 h 1010094"/>
                <a:gd name="connsiteX15" fmla="*/ 53163 w 2222204"/>
                <a:gd name="connsiteY15" fmla="*/ 797442 h 1010094"/>
                <a:gd name="connsiteX16" fmla="*/ 0 w 2222204"/>
                <a:gd name="connsiteY16" fmla="*/ 903767 h 1010094"/>
                <a:gd name="connsiteX17" fmla="*/ 10632 w 2222204"/>
                <a:gd name="connsiteY17" fmla="*/ 882502 h 1010094"/>
                <a:gd name="connsiteX18" fmla="*/ 95694 w 2222204"/>
                <a:gd name="connsiteY18" fmla="*/ 967563 h 1010094"/>
                <a:gd name="connsiteX19" fmla="*/ 148857 w 2222204"/>
                <a:gd name="connsiteY19" fmla="*/ 978195 h 1010094"/>
                <a:gd name="connsiteX20" fmla="*/ 340242 w 2222204"/>
                <a:gd name="connsiteY20" fmla="*/ 999461 h 1010094"/>
                <a:gd name="connsiteX0" fmla="*/ 308345 w 2317897"/>
                <a:gd name="connsiteY0" fmla="*/ 1010094 h 1010094"/>
                <a:gd name="connsiteX1" fmla="*/ 255181 w 2317897"/>
                <a:gd name="connsiteY1" fmla="*/ 988828 h 1010094"/>
                <a:gd name="connsiteX2" fmla="*/ 478465 w 2317897"/>
                <a:gd name="connsiteY2" fmla="*/ 935666 h 1010094"/>
                <a:gd name="connsiteX3" fmla="*/ 616688 w 2317897"/>
                <a:gd name="connsiteY3" fmla="*/ 776176 h 1010094"/>
                <a:gd name="connsiteX4" fmla="*/ 1169581 w 2317897"/>
                <a:gd name="connsiteY4" fmla="*/ 563525 h 1010094"/>
                <a:gd name="connsiteX5" fmla="*/ 1711841 w 2317897"/>
                <a:gd name="connsiteY5" fmla="*/ 382772 h 1010094"/>
                <a:gd name="connsiteX6" fmla="*/ 2317897 w 2317897"/>
                <a:gd name="connsiteY6" fmla="*/ 202018 h 1010094"/>
                <a:gd name="connsiteX7" fmla="*/ 1456661 w 2317897"/>
                <a:gd name="connsiteY7" fmla="*/ 21265 h 1010094"/>
                <a:gd name="connsiteX8" fmla="*/ 1052623 w 2317897"/>
                <a:gd name="connsiteY8" fmla="*/ 0 h 1010094"/>
                <a:gd name="connsiteX9" fmla="*/ 691116 w 2317897"/>
                <a:gd name="connsiteY9" fmla="*/ 10632 h 1010094"/>
                <a:gd name="connsiteX10" fmla="*/ 404037 w 2317897"/>
                <a:gd name="connsiteY10" fmla="*/ 127590 h 1010094"/>
                <a:gd name="connsiteX11" fmla="*/ 255182 w 2317897"/>
                <a:gd name="connsiteY11" fmla="*/ 233916 h 1010094"/>
                <a:gd name="connsiteX12" fmla="*/ 223284 w 2317897"/>
                <a:gd name="connsiteY12" fmla="*/ 372139 h 1010094"/>
                <a:gd name="connsiteX13" fmla="*/ 95693 w 2317897"/>
                <a:gd name="connsiteY13" fmla="*/ 531628 h 1010094"/>
                <a:gd name="connsiteX14" fmla="*/ 0 w 2317897"/>
                <a:gd name="connsiteY14" fmla="*/ 648586 h 1010094"/>
                <a:gd name="connsiteX15" fmla="*/ 53163 w 2317897"/>
                <a:gd name="connsiteY15" fmla="*/ 797442 h 1010094"/>
                <a:gd name="connsiteX16" fmla="*/ 0 w 2317897"/>
                <a:gd name="connsiteY16" fmla="*/ 903767 h 1010094"/>
                <a:gd name="connsiteX17" fmla="*/ 10632 w 2317897"/>
                <a:gd name="connsiteY17" fmla="*/ 882502 h 1010094"/>
                <a:gd name="connsiteX18" fmla="*/ 95694 w 2317897"/>
                <a:gd name="connsiteY18" fmla="*/ 967563 h 1010094"/>
                <a:gd name="connsiteX19" fmla="*/ 148857 w 2317897"/>
                <a:gd name="connsiteY19" fmla="*/ 978195 h 1010094"/>
                <a:gd name="connsiteX20" fmla="*/ 340242 w 2317897"/>
                <a:gd name="connsiteY20" fmla="*/ 999461 h 1010094"/>
                <a:gd name="connsiteX0" fmla="*/ 308345 w 2317897"/>
                <a:gd name="connsiteY0" fmla="*/ 1010094 h 1010094"/>
                <a:gd name="connsiteX1" fmla="*/ 255181 w 2317897"/>
                <a:gd name="connsiteY1" fmla="*/ 988828 h 1010094"/>
                <a:gd name="connsiteX2" fmla="*/ 478465 w 2317897"/>
                <a:gd name="connsiteY2" fmla="*/ 935666 h 1010094"/>
                <a:gd name="connsiteX3" fmla="*/ 616688 w 2317897"/>
                <a:gd name="connsiteY3" fmla="*/ 776176 h 1010094"/>
                <a:gd name="connsiteX4" fmla="*/ 1169581 w 2317897"/>
                <a:gd name="connsiteY4" fmla="*/ 563525 h 1010094"/>
                <a:gd name="connsiteX5" fmla="*/ 1711841 w 2317897"/>
                <a:gd name="connsiteY5" fmla="*/ 382772 h 1010094"/>
                <a:gd name="connsiteX6" fmla="*/ 2317897 w 2317897"/>
                <a:gd name="connsiteY6" fmla="*/ 202018 h 1010094"/>
                <a:gd name="connsiteX7" fmla="*/ 1456661 w 2317897"/>
                <a:gd name="connsiteY7" fmla="*/ 21265 h 1010094"/>
                <a:gd name="connsiteX8" fmla="*/ 1052623 w 2317897"/>
                <a:gd name="connsiteY8" fmla="*/ 0 h 1010094"/>
                <a:gd name="connsiteX9" fmla="*/ 691116 w 2317897"/>
                <a:gd name="connsiteY9" fmla="*/ 10632 h 1010094"/>
                <a:gd name="connsiteX10" fmla="*/ 404037 w 2317897"/>
                <a:gd name="connsiteY10" fmla="*/ 127590 h 1010094"/>
                <a:gd name="connsiteX11" fmla="*/ 255182 w 2317897"/>
                <a:gd name="connsiteY11" fmla="*/ 233916 h 1010094"/>
                <a:gd name="connsiteX12" fmla="*/ 223284 w 2317897"/>
                <a:gd name="connsiteY12" fmla="*/ 372139 h 1010094"/>
                <a:gd name="connsiteX13" fmla="*/ 95693 w 2317897"/>
                <a:gd name="connsiteY13" fmla="*/ 531628 h 1010094"/>
                <a:gd name="connsiteX14" fmla="*/ 0 w 2317897"/>
                <a:gd name="connsiteY14" fmla="*/ 648586 h 1010094"/>
                <a:gd name="connsiteX15" fmla="*/ 53163 w 2317897"/>
                <a:gd name="connsiteY15" fmla="*/ 797442 h 1010094"/>
                <a:gd name="connsiteX16" fmla="*/ 0 w 2317897"/>
                <a:gd name="connsiteY16" fmla="*/ 903767 h 1010094"/>
                <a:gd name="connsiteX17" fmla="*/ 10632 w 2317897"/>
                <a:gd name="connsiteY17" fmla="*/ 882502 h 1010094"/>
                <a:gd name="connsiteX18" fmla="*/ 95694 w 2317897"/>
                <a:gd name="connsiteY18" fmla="*/ 967563 h 1010094"/>
                <a:gd name="connsiteX19" fmla="*/ 148857 w 2317897"/>
                <a:gd name="connsiteY19" fmla="*/ 978195 h 1010094"/>
                <a:gd name="connsiteX20" fmla="*/ 391387 w 2317897"/>
                <a:gd name="connsiteY20" fmla="*/ 947918 h 1010094"/>
                <a:gd name="connsiteX21" fmla="*/ 340242 w 2317897"/>
                <a:gd name="connsiteY21" fmla="*/ 999461 h 1010094"/>
                <a:gd name="connsiteX0" fmla="*/ 308345 w 2317897"/>
                <a:gd name="connsiteY0" fmla="*/ 1010094 h 1010094"/>
                <a:gd name="connsiteX1" fmla="*/ 255181 w 2317897"/>
                <a:gd name="connsiteY1" fmla="*/ 988828 h 1010094"/>
                <a:gd name="connsiteX2" fmla="*/ 478465 w 2317897"/>
                <a:gd name="connsiteY2" fmla="*/ 935666 h 1010094"/>
                <a:gd name="connsiteX3" fmla="*/ 633684 w 2317897"/>
                <a:gd name="connsiteY3" fmla="*/ 816967 h 1010094"/>
                <a:gd name="connsiteX4" fmla="*/ 1169581 w 2317897"/>
                <a:gd name="connsiteY4" fmla="*/ 563525 h 1010094"/>
                <a:gd name="connsiteX5" fmla="*/ 1711841 w 2317897"/>
                <a:gd name="connsiteY5" fmla="*/ 382772 h 1010094"/>
                <a:gd name="connsiteX6" fmla="*/ 2317897 w 2317897"/>
                <a:gd name="connsiteY6" fmla="*/ 202018 h 1010094"/>
                <a:gd name="connsiteX7" fmla="*/ 1456661 w 2317897"/>
                <a:gd name="connsiteY7" fmla="*/ 21265 h 1010094"/>
                <a:gd name="connsiteX8" fmla="*/ 1052623 w 2317897"/>
                <a:gd name="connsiteY8" fmla="*/ 0 h 1010094"/>
                <a:gd name="connsiteX9" fmla="*/ 691116 w 2317897"/>
                <a:gd name="connsiteY9" fmla="*/ 10632 h 1010094"/>
                <a:gd name="connsiteX10" fmla="*/ 404037 w 2317897"/>
                <a:gd name="connsiteY10" fmla="*/ 127590 h 1010094"/>
                <a:gd name="connsiteX11" fmla="*/ 255182 w 2317897"/>
                <a:gd name="connsiteY11" fmla="*/ 233916 h 1010094"/>
                <a:gd name="connsiteX12" fmla="*/ 223284 w 2317897"/>
                <a:gd name="connsiteY12" fmla="*/ 372139 h 1010094"/>
                <a:gd name="connsiteX13" fmla="*/ 95693 w 2317897"/>
                <a:gd name="connsiteY13" fmla="*/ 531628 h 1010094"/>
                <a:gd name="connsiteX14" fmla="*/ 0 w 2317897"/>
                <a:gd name="connsiteY14" fmla="*/ 648586 h 1010094"/>
                <a:gd name="connsiteX15" fmla="*/ 53163 w 2317897"/>
                <a:gd name="connsiteY15" fmla="*/ 797442 h 1010094"/>
                <a:gd name="connsiteX16" fmla="*/ 0 w 2317897"/>
                <a:gd name="connsiteY16" fmla="*/ 903767 h 1010094"/>
                <a:gd name="connsiteX17" fmla="*/ 10632 w 2317897"/>
                <a:gd name="connsiteY17" fmla="*/ 882502 h 1010094"/>
                <a:gd name="connsiteX18" fmla="*/ 95694 w 2317897"/>
                <a:gd name="connsiteY18" fmla="*/ 967563 h 1010094"/>
                <a:gd name="connsiteX19" fmla="*/ 148857 w 2317897"/>
                <a:gd name="connsiteY19" fmla="*/ 978195 h 1010094"/>
                <a:gd name="connsiteX20" fmla="*/ 391387 w 2317897"/>
                <a:gd name="connsiteY20" fmla="*/ 947918 h 1010094"/>
                <a:gd name="connsiteX21" fmla="*/ 340242 w 2317897"/>
                <a:gd name="connsiteY21" fmla="*/ 999461 h 1010094"/>
                <a:gd name="connsiteX0" fmla="*/ 308345 w 2317897"/>
                <a:gd name="connsiteY0" fmla="*/ 1010094 h 1010094"/>
                <a:gd name="connsiteX1" fmla="*/ 255181 w 2317897"/>
                <a:gd name="connsiteY1" fmla="*/ 988828 h 1010094"/>
                <a:gd name="connsiteX2" fmla="*/ 478465 w 2317897"/>
                <a:gd name="connsiteY2" fmla="*/ 935666 h 1010094"/>
                <a:gd name="connsiteX3" fmla="*/ 633684 w 2317897"/>
                <a:gd name="connsiteY3" fmla="*/ 816967 h 1010094"/>
                <a:gd name="connsiteX4" fmla="*/ 1169581 w 2317897"/>
                <a:gd name="connsiteY4" fmla="*/ 563525 h 1010094"/>
                <a:gd name="connsiteX5" fmla="*/ 1711841 w 2317897"/>
                <a:gd name="connsiteY5" fmla="*/ 382772 h 1010094"/>
                <a:gd name="connsiteX6" fmla="*/ 2317897 w 2317897"/>
                <a:gd name="connsiteY6" fmla="*/ 202018 h 1010094"/>
                <a:gd name="connsiteX7" fmla="*/ 1456661 w 2317897"/>
                <a:gd name="connsiteY7" fmla="*/ 21265 h 1010094"/>
                <a:gd name="connsiteX8" fmla="*/ 1052623 w 2317897"/>
                <a:gd name="connsiteY8" fmla="*/ 0 h 1010094"/>
                <a:gd name="connsiteX9" fmla="*/ 691116 w 2317897"/>
                <a:gd name="connsiteY9" fmla="*/ 10632 h 1010094"/>
                <a:gd name="connsiteX10" fmla="*/ 404037 w 2317897"/>
                <a:gd name="connsiteY10" fmla="*/ 127590 h 1010094"/>
                <a:gd name="connsiteX11" fmla="*/ 255182 w 2317897"/>
                <a:gd name="connsiteY11" fmla="*/ 233916 h 1010094"/>
                <a:gd name="connsiteX12" fmla="*/ 223284 w 2317897"/>
                <a:gd name="connsiteY12" fmla="*/ 372139 h 1010094"/>
                <a:gd name="connsiteX13" fmla="*/ 95693 w 2317897"/>
                <a:gd name="connsiteY13" fmla="*/ 531628 h 1010094"/>
                <a:gd name="connsiteX14" fmla="*/ 0 w 2317897"/>
                <a:gd name="connsiteY14" fmla="*/ 648586 h 1010094"/>
                <a:gd name="connsiteX15" fmla="*/ 53163 w 2317897"/>
                <a:gd name="connsiteY15" fmla="*/ 797442 h 1010094"/>
                <a:gd name="connsiteX16" fmla="*/ 0 w 2317897"/>
                <a:gd name="connsiteY16" fmla="*/ 903767 h 1010094"/>
                <a:gd name="connsiteX17" fmla="*/ 10632 w 2317897"/>
                <a:gd name="connsiteY17" fmla="*/ 882502 h 1010094"/>
                <a:gd name="connsiteX18" fmla="*/ 95694 w 2317897"/>
                <a:gd name="connsiteY18" fmla="*/ 967563 h 1010094"/>
                <a:gd name="connsiteX19" fmla="*/ 148857 w 2317897"/>
                <a:gd name="connsiteY19" fmla="*/ 978195 h 1010094"/>
                <a:gd name="connsiteX20" fmla="*/ 391387 w 2317897"/>
                <a:gd name="connsiteY20" fmla="*/ 947918 h 1010094"/>
                <a:gd name="connsiteX21" fmla="*/ 340242 w 2317897"/>
                <a:gd name="connsiteY21" fmla="*/ 999461 h 1010094"/>
                <a:gd name="connsiteX0" fmla="*/ 308345 w 2317897"/>
                <a:gd name="connsiteY0" fmla="*/ 1010094 h 1010094"/>
                <a:gd name="connsiteX1" fmla="*/ 255181 w 2317897"/>
                <a:gd name="connsiteY1" fmla="*/ 988828 h 1010094"/>
                <a:gd name="connsiteX2" fmla="*/ 478465 w 2317897"/>
                <a:gd name="connsiteY2" fmla="*/ 935666 h 1010094"/>
                <a:gd name="connsiteX3" fmla="*/ 660878 w 2317897"/>
                <a:gd name="connsiteY3" fmla="*/ 833963 h 1010094"/>
                <a:gd name="connsiteX4" fmla="*/ 1169581 w 2317897"/>
                <a:gd name="connsiteY4" fmla="*/ 563525 h 1010094"/>
                <a:gd name="connsiteX5" fmla="*/ 1711841 w 2317897"/>
                <a:gd name="connsiteY5" fmla="*/ 382772 h 1010094"/>
                <a:gd name="connsiteX6" fmla="*/ 2317897 w 2317897"/>
                <a:gd name="connsiteY6" fmla="*/ 202018 h 1010094"/>
                <a:gd name="connsiteX7" fmla="*/ 1456661 w 2317897"/>
                <a:gd name="connsiteY7" fmla="*/ 21265 h 1010094"/>
                <a:gd name="connsiteX8" fmla="*/ 1052623 w 2317897"/>
                <a:gd name="connsiteY8" fmla="*/ 0 h 1010094"/>
                <a:gd name="connsiteX9" fmla="*/ 691116 w 2317897"/>
                <a:gd name="connsiteY9" fmla="*/ 10632 h 1010094"/>
                <a:gd name="connsiteX10" fmla="*/ 404037 w 2317897"/>
                <a:gd name="connsiteY10" fmla="*/ 127590 h 1010094"/>
                <a:gd name="connsiteX11" fmla="*/ 255182 w 2317897"/>
                <a:gd name="connsiteY11" fmla="*/ 233916 h 1010094"/>
                <a:gd name="connsiteX12" fmla="*/ 223284 w 2317897"/>
                <a:gd name="connsiteY12" fmla="*/ 372139 h 1010094"/>
                <a:gd name="connsiteX13" fmla="*/ 95693 w 2317897"/>
                <a:gd name="connsiteY13" fmla="*/ 531628 h 1010094"/>
                <a:gd name="connsiteX14" fmla="*/ 0 w 2317897"/>
                <a:gd name="connsiteY14" fmla="*/ 648586 h 1010094"/>
                <a:gd name="connsiteX15" fmla="*/ 53163 w 2317897"/>
                <a:gd name="connsiteY15" fmla="*/ 797442 h 1010094"/>
                <a:gd name="connsiteX16" fmla="*/ 0 w 2317897"/>
                <a:gd name="connsiteY16" fmla="*/ 903767 h 1010094"/>
                <a:gd name="connsiteX17" fmla="*/ 10632 w 2317897"/>
                <a:gd name="connsiteY17" fmla="*/ 882502 h 1010094"/>
                <a:gd name="connsiteX18" fmla="*/ 95694 w 2317897"/>
                <a:gd name="connsiteY18" fmla="*/ 967563 h 1010094"/>
                <a:gd name="connsiteX19" fmla="*/ 148857 w 2317897"/>
                <a:gd name="connsiteY19" fmla="*/ 978195 h 1010094"/>
                <a:gd name="connsiteX20" fmla="*/ 391387 w 2317897"/>
                <a:gd name="connsiteY20" fmla="*/ 947918 h 1010094"/>
                <a:gd name="connsiteX21" fmla="*/ 340242 w 2317897"/>
                <a:gd name="connsiteY21" fmla="*/ 999461 h 1010094"/>
                <a:gd name="connsiteX0" fmla="*/ 308345 w 2317897"/>
                <a:gd name="connsiteY0" fmla="*/ 1010094 h 1010094"/>
                <a:gd name="connsiteX1" fmla="*/ 255181 w 2317897"/>
                <a:gd name="connsiteY1" fmla="*/ 988828 h 1010094"/>
                <a:gd name="connsiteX2" fmla="*/ 478465 w 2317897"/>
                <a:gd name="connsiteY2" fmla="*/ 935666 h 1010094"/>
                <a:gd name="connsiteX3" fmla="*/ 660878 w 2317897"/>
                <a:gd name="connsiteY3" fmla="*/ 833963 h 1010094"/>
                <a:gd name="connsiteX4" fmla="*/ 1169581 w 2317897"/>
                <a:gd name="connsiteY4" fmla="*/ 563525 h 1010094"/>
                <a:gd name="connsiteX5" fmla="*/ 1711841 w 2317897"/>
                <a:gd name="connsiteY5" fmla="*/ 382772 h 1010094"/>
                <a:gd name="connsiteX6" fmla="*/ 2317897 w 2317897"/>
                <a:gd name="connsiteY6" fmla="*/ 202018 h 1010094"/>
                <a:gd name="connsiteX7" fmla="*/ 1456661 w 2317897"/>
                <a:gd name="connsiteY7" fmla="*/ 21265 h 1010094"/>
                <a:gd name="connsiteX8" fmla="*/ 1052623 w 2317897"/>
                <a:gd name="connsiteY8" fmla="*/ 0 h 1010094"/>
                <a:gd name="connsiteX9" fmla="*/ 691116 w 2317897"/>
                <a:gd name="connsiteY9" fmla="*/ 10632 h 1010094"/>
                <a:gd name="connsiteX10" fmla="*/ 404037 w 2317897"/>
                <a:gd name="connsiteY10" fmla="*/ 127590 h 1010094"/>
                <a:gd name="connsiteX11" fmla="*/ 255182 w 2317897"/>
                <a:gd name="connsiteY11" fmla="*/ 233916 h 1010094"/>
                <a:gd name="connsiteX12" fmla="*/ 223284 w 2317897"/>
                <a:gd name="connsiteY12" fmla="*/ 372139 h 1010094"/>
                <a:gd name="connsiteX13" fmla="*/ 95693 w 2317897"/>
                <a:gd name="connsiteY13" fmla="*/ 531628 h 1010094"/>
                <a:gd name="connsiteX14" fmla="*/ 0 w 2317897"/>
                <a:gd name="connsiteY14" fmla="*/ 648586 h 1010094"/>
                <a:gd name="connsiteX15" fmla="*/ 53163 w 2317897"/>
                <a:gd name="connsiteY15" fmla="*/ 797442 h 1010094"/>
                <a:gd name="connsiteX16" fmla="*/ 0 w 2317897"/>
                <a:gd name="connsiteY16" fmla="*/ 903767 h 1010094"/>
                <a:gd name="connsiteX17" fmla="*/ 10632 w 2317897"/>
                <a:gd name="connsiteY17" fmla="*/ 882502 h 1010094"/>
                <a:gd name="connsiteX18" fmla="*/ 95694 w 2317897"/>
                <a:gd name="connsiteY18" fmla="*/ 967563 h 1010094"/>
                <a:gd name="connsiteX19" fmla="*/ 148857 w 2317897"/>
                <a:gd name="connsiteY19" fmla="*/ 978195 h 1010094"/>
                <a:gd name="connsiteX20" fmla="*/ 391387 w 2317897"/>
                <a:gd name="connsiteY20" fmla="*/ 947918 h 1010094"/>
                <a:gd name="connsiteX21" fmla="*/ 340242 w 2317897"/>
                <a:gd name="connsiteY21" fmla="*/ 999461 h 1010094"/>
                <a:gd name="connsiteX0" fmla="*/ 308345 w 2317897"/>
                <a:gd name="connsiteY0" fmla="*/ 1010094 h 1039892"/>
                <a:gd name="connsiteX1" fmla="*/ 255181 w 2317897"/>
                <a:gd name="connsiteY1" fmla="*/ 988828 h 1039892"/>
                <a:gd name="connsiteX2" fmla="*/ 478465 w 2317897"/>
                <a:gd name="connsiteY2" fmla="*/ 935666 h 1039892"/>
                <a:gd name="connsiteX3" fmla="*/ 660878 w 2317897"/>
                <a:gd name="connsiteY3" fmla="*/ 833963 h 1039892"/>
                <a:gd name="connsiteX4" fmla="*/ 1169581 w 2317897"/>
                <a:gd name="connsiteY4" fmla="*/ 563525 h 1039892"/>
                <a:gd name="connsiteX5" fmla="*/ 1711841 w 2317897"/>
                <a:gd name="connsiteY5" fmla="*/ 382772 h 1039892"/>
                <a:gd name="connsiteX6" fmla="*/ 2317897 w 2317897"/>
                <a:gd name="connsiteY6" fmla="*/ 202018 h 1039892"/>
                <a:gd name="connsiteX7" fmla="*/ 1456661 w 2317897"/>
                <a:gd name="connsiteY7" fmla="*/ 21265 h 1039892"/>
                <a:gd name="connsiteX8" fmla="*/ 1052623 w 2317897"/>
                <a:gd name="connsiteY8" fmla="*/ 0 h 1039892"/>
                <a:gd name="connsiteX9" fmla="*/ 691116 w 2317897"/>
                <a:gd name="connsiteY9" fmla="*/ 10632 h 1039892"/>
                <a:gd name="connsiteX10" fmla="*/ 404037 w 2317897"/>
                <a:gd name="connsiteY10" fmla="*/ 127590 h 1039892"/>
                <a:gd name="connsiteX11" fmla="*/ 255182 w 2317897"/>
                <a:gd name="connsiteY11" fmla="*/ 233916 h 1039892"/>
                <a:gd name="connsiteX12" fmla="*/ 223284 w 2317897"/>
                <a:gd name="connsiteY12" fmla="*/ 372139 h 1039892"/>
                <a:gd name="connsiteX13" fmla="*/ 95693 w 2317897"/>
                <a:gd name="connsiteY13" fmla="*/ 531628 h 1039892"/>
                <a:gd name="connsiteX14" fmla="*/ 0 w 2317897"/>
                <a:gd name="connsiteY14" fmla="*/ 648586 h 1039892"/>
                <a:gd name="connsiteX15" fmla="*/ 53163 w 2317897"/>
                <a:gd name="connsiteY15" fmla="*/ 797442 h 1039892"/>
                <a:gd name="connsiteX16" fmla="*/ 0 w 2317897"/>
                <a:gd name="connsiteY16" fmla="*/ 903767 h 1039892"/>
                <a:gd name="connsiteX17" fmla="*/ 10632 w 2317897"/>
                <a:gd name="connsiteY17" fmla="*/ 882502 h 1039892"/>
                <a:gd name="connsiteX18" fmla="*/ 95694 w 2317897"/>
                <a:gd name="connsiteY18" fmla="*/ 967563 h 1039892"/>
                <a:gd name="connsiteX19" fmla="*/ 148857 w 2317897"/>
                <a:gd name="connsiteY19" fmla="*/ 978195 h 1039892"/>
                <a:gd name="connsiteX20" fmla="*/ 231622 w 2317897"/>
                <a:gd name="connsiteY20" fmla="*/ 1039698 h 1039892"/>
                <a:gd name="connsiteX21" fmla="*/ 340242 w 2317897"/>
                <a:gd name="connsiteY21" fmla="*/ 999461 h 1039892"/>
                <a:gd name="connsiteX0" fmla="*/ 308345 w 2317897"/>
                <a:gd name="connsiteY0" fmla="*/ 1010094 h 1039892"/>
                <a:gd name="connsiteX1" fmla="*/ 255181 w 2317897"/>
                <a:gd name="connsiteY1" fmla="*/ 988828 h 1039892"/>
                <a:gd name="connsiteX2" fmla="*/ 435577 w 2317897"/>
                <a:gd name="connsiteY2" fmla="*/ 988709 h 1039892"/>
                <a:gd name="connsiteX3" fmla="*/ 478465 w 2317897"/>
                <a:gd name="connsiteY3" fmla="*/ 935666 h 1039892"/>
                <a:gd name="connsiteX4" fmla="*/ 660878 w 2317897"/>
                <a:gd name="connsiteY4" fmla="*/ 833963 h 1039892"/>
                <a:gd name="connsiteX5" fmla="*/ 1169581 w 2317897"/>
                <a:gd name="connsiteY5" fmla="*/ 563525 h 1039892"/>
                <a:gd name="connsiteX6" fmla="*/ 1711841 w 2317897"/>
                <a:gd name="connsiteY6" fmla="*/ 382772 h 1039892"/>
                <a:gd name="connsiteX7" fmla="*/ 2317897 w 2317897"/>
                <a:gd name="connsiteY7" fmla="*/ 202018 h 1039892"/>
                <a:gd name="connsiteX8" fmla="*/ 1456661 w 2317897"/>
                <a:gd name="connsiteY8" fmla="*/ 21265 h 1039892"/>
                <a:gd name="connsiteX9" fmla="*/ 1052623 w 2317897"/>
                <a:gd name="connsiteY9" fmla="*/ 0 h 1039892"/>
                <a:gd name="connsiteX10" fmla="*/ 691116 w 2317897"/>
                <a:gd name="connsiteY10" fmla="*/ 10632 h 1039892"/>
                <a:gd name="connsiteX11" fmla="*/ 404037 w 2317897"/>
                <a:gd name="connsiteY11" fmla="*/ 127590 h 1039892"/>
                <a:gd name="connsiteX12" fmla="*/ 255182 w 2317897"/>
                <a:gd name="connsiteY12" fmla="*/ 233916 h 1039892"/>
                <a:gd name="connsiteX13" fmla="*/ 223284 w 2317897"/>
                <a:gd name="connsiteY13" fmla="*/ 372139 h 1039892"/>
                <a:gd name="connsiteX14" fmla="*/ 95693 w 2317897"/>
                <a:gd name="connsiteY14" fmla="*/ 531628 h 1039892"/>
                <a:gd name="connsiteX15" fmla="*/ 0 w 2317897"/>
                <a:gd name="connsiteY15" fmla="*/ 648586 h 1039892"/>
                <a:gd name="connsiteX16" fmla="*/ 53163 w 2317897"/>
                <a:gd name="connsiteY16" fmla="*/ 797442 h 1039892"/>
                <a:gd name="connsiteX17" fmla="*/ 0 w 2317897"/>
                <a:gd name="connsiteY17" fmla="*/ 903767 h 1039892"/>
                <a:gd name="connsiteX18" fmla="*/ 10632 w 2317897"/>
                <a:gd name="connsiteY18" fmla="*/ 882502 h 1039892"/>
                <a:gd name="connsiteX19" fmla="*/ 95694 w 2317897"/>
                <a:gd name="connsiteY19" fmla="*/ 967563 h 1039892"/>
                <a:gd name="connsiteX20" fmla="*/ 148857 w 2317897"/>
                <a:gd name="connsiteY20" fmla="*/ 978195 h 1039892"/>
                <a:gd name="connsiteX21" fmla="*/ 231622 w 2317897"/>
                <a:gd name="connsiteY21" fmla="*/ 1039698 h 1039892"/>
                <a:gd name="connsiteX22" fmla="*/ 340242 w 2317897"/>
                <a:gd name="connsiteY22" fmla="*/ 999461 h 1039892"/>
                <a:gd name="connsiteX0" fmla="*/ 308345 w 2317897"/>
                <a:gd name="connsiteY0" fmla="*/ 1010094 h 1040141"/>
                <a:gd name="connsiteX1" fmla="*/ 255181 w 2317897"/>
                <a:gd name="connsiteY1" fmla="*/ 988828 h 1040141"/>
                <a:gd name="connsiteX2" fmla="*/ 435577 w 2317897"/>
                <a:gd name="connsiteY2" fmla="*/ 988709 h 1040141"/>
                <a:gd name="connsiteX3" fmla="*/ 478465 w 2317897"/>
                <a:gd name="connsiteY3" fmla="*/ 935666 h 1040141"/>
                <a:gd name="connsiteX4" fmla="*/ 660878 w 2317897"/>
                <a:gd name="connsiteY4" fmla="*/ 833963 h 1040141"/>
                <a:gd name="connsiteX5" fmla="*/ 1169581 w 2317897"/>
                <a:gd name="connsiteY5" fmla="*/ 563525 h 1040141"/>
                <a:gd name="connsiteX6" fmla="*/ 1711841 w 2317897"/>
                <a:gd name="connsiteY6" fmla="*/ 382772 h 1040141"/>
                <a:gd name="connsiteX7" fmla="*/ 2317897 w 2317897"/>
                <a:gd name="connsiteY7" fmla="*/ 202018 h 1040141"/>
                <a:gd name="connsiteX8" fmla="*/ 1456661 w 2317897"/>
                <a:gd name="connsiteY8" fmla="*/ 21265 h 1040141"/>
                <a:gd name="connsiteX9" fmla="*/ 1052623 w 2317897"/>
                <a:gd name="connsiteY9" fmla="*/ 0 h 1040141"/>
                <a:gd name="connsiteX10" fmla="*/ 691116 w 2317897"/>
                <a:gd name="connsiteY10" fmla="*/ 10632 h 1040141"/>
                <a:gd name="connsiteX11" fmla="*/ 404037 w 2317897"/>
                <a:gd name="connsiteY11" fmla="*/ 127590 h 1040141"/>
                <a:gd name="connsiteX12" fmla="*/ 255182 w 2317897"/>
                <a:gd name="connsiteY12" fmla="*/ 233916 h 1040141"/>
                <a:gd name="connsiteX13" fmla="*/ 223284 w 2317897"/>
                <a:gd name="connsiteY13" fmla="*/ 372139 h 1040141"/>
                <a:gd name="connsiteX14" fmla="*/ 95693 w 2317897"/>
                <a:gd name="connsiteY14" fmla="*/ 531628 h 1040141"/>
                <a:gd name="connsiteX15" fmla="*/ 0 w 2317897"/>
                <a:gd name="connsiteY15" fmla="*/ 648586 h 1040141"/>
                <a:gd name="connsiteX16" fmla="*/ 53163 w 2317897"/>
                <a:gd name="connsiteY16" fmla="*/ 797442 h 1040141"/>
                <a:gd name="connsiteX17" fmla="*/ 0 w 2317897"/>
                <a:gd name="connsiteY17" fmla="*/ 903767 h 1040141"/>
                <a:gd name="connsiteX18" fmla="*/ 10632 w 2317897"/>
                <a:gd name="connsiteY18" fmla="*/ 882502 h 1040141"/>
                <a:gd name="connsiteX19" fmla="*/ 95694 w 2317897"/>
                <a:gd name="connsiteY19" fmla="*/ 967563 h 1040141"/>
                <a:gd name="connsiteX20" fmla="*/ 148857 w 2317897"/>
                <a:gd name="connsiteY20" fmla="*/ 978195 h 1040141"/>
                <a:gd name="connsiteX21" fmla="*/ 231622 w 2317897"/>
                <a:gd name="connsiteY21" fmla="*/ 1039698 h 1040141"/>
                <a:gd name="connsiteX22" fmla="*/ 391231 w 2317897"/>
                <a:gd name="connsiteY22" fmla="*/ 1026655 h 1040141"/>
                <a:gd name="connsiteX0" fmla="*/ 308345 w 2317897"/>
                <a:gd name="connsiteY0" fmla="*/ 1010094 h 1040141"/>
                <a:gd name="connsiteX1" fmla="*/ 255181 w 2317897"/>
                <a:gd name="connsiteY1" fmla="*/ 988828 h 1040141"/>
                <a:gd name="connsiteX2" fmla="*/ 404984 w 2317897"/>
                <a:gd name="connsiteY2" fmla="*/ 1005705 h 1040141"/>
                <a:gd name="connsiteX3" fmla="*/ 435577 w 2317897"/>
                <a:gd name="connsiteY3" fmla="*/ 988709 h 1040141"/>
                <a:gd name="connsiteX4" fmla="*/ 478465 w 2317897"/>
                <a:gd name="connsiteY4" fmla="*/ 935666 h 1040141"/>
                <a:gd name="connsiteX5" fmla="*/ 660878 w 2317897"/>
                <a:gd name="connsiteY5" fmla="*/ 833963 h 1040141"/>
                <a:gd name="connsiteX6" fmla="*/ 1169581 w 2317897"/>
                <a:gd name="connsiteY6" fmla="*/ 563525 h 1040141"/>
                <a:gd name="connsiteX7" fmla="*/ 1711841 w 2317897"/>
                <a:gd name="connsiteY7" fmla="*/ 382772 h 1040141"/>
                <a:gd name="connsiteX8" fmla="*/ 2317897 w 2317897"/>
                <a:gd name="connsiteY8" fmla="*/ 202018 h 1040141"/>
                <a:gd name="connsiteX9" fmla="*/ 1456661 w 2317897"/>
                <a:gd name="connsiteY9" fmla="*/ 21265 h 1040141"/>
                <a:gd name="connsiteX10" fmla="*/ 1052623 w 2317897"/>
                <a:gd name="connsiteY10" fmla="*/ 0 h 1040141"/>
                <a:gd name="connsiteX11" fmla="*/ 691116 w 2317897"/>
                <a:gd name="connsiteY11" fmla="*/ 10632 h 1040141"/>
                <a:gd name="connsiteX12" fmla="*/ 404037 w 2317897"/>
                <a:gd name="connsiteY12" fmla="*/ 127590 h 1040141"/>
                <a:gd name="connsiteX13" fmla="*/ 255182 w 2317897"/>
                <a:gd name="connsiteY13" fmla="*/ 233916 h 1040141"/>
                <a:gd name="connsiteX14" fmla="*/ 223284 w 2317897"/>
                <a:gd name="connsiteY14" fmla="*/ 372139 h 1040141"/>
                <a:gd name="connsiteX15" fmla="*/ 95693 w 2317897"/>
                <a:gd name="connsiteY15" fmla="*/ 531628 h 1040141"/>
                <a:gd name="connsiteX16" fmla="*/ 0 w 2317897"/>
                <a:gd name="connsiteY16" fmla="*/ 648586 h 1040141"/>
                <a:gd name="connsiteX17" fmla="*/ 53163 w 2317897"/>
                <a:gd name="connsiteY17" fmla="*/ 797442 h 1040141"/>
                <a:gd name="connsiteX18" fmla="*/ 0 w 2317897"/>
                <a:gd name="connsiteY18" fmla="*/ 903767 h 1040141"/>
                <a:gd name="connsiteX19" fmla="*/ 10632 w 2317897"/>
                <a:gd name="connsiteY19" fmla="*/ 882502 h 1040141"/>
                <a:gd name="connsiteX20" fmla="*/ 95694 w 2317897"/>
                <a:gd name="connsiteY20" fmla="*/ 967563 h 1040141"/>
                <a:gd name="connsiteX21" fmla="*/ 148857 w 2317897"/>
                <a:gd name="connsiteY21" fmla="*/ 978195 h 1040141"/>
                <a:gd name="connsiteX22" fmla="*/ 231622 w 2317897"/>
                <a:gd name="connsiteY22" fmla="*/ 1039698 h 1040141"/>
                <a:gd name="connsiteX23" fmla="*/ 391231 w 2317897"/>
                <a:gd name="connsiteY23" fmla="*/ 1026655 h 1040141"/>
                <a:gd name="connsiteX0" fmla="*/ 308345 w 2317897"/>
                <a:gd name="connsiteY0" fmla="*/ 1010094 h 1040141"/>
                <a:gd name="connsiteX1" fmla="*/ 255181 w 2317897"/>
                <a:gd name="connsiteY1" fmla="*/ 988828 h 1040141"/>
                <a:gd name="connsiteX2" fmla="*/ 401585 w 2317897"/>
                <a:gd name="connsiteY2" fmla="*/ 964914 h 1040141"/>
                <a:gd name="connsiteX3" fmla="*/ 404984 w 2317897"/>
                <a:gd name="connsiteY3" fmla="*/ 1005705 h 1040141"/>
                <a:gd name="connsiteX4" fmla="*/ 435577 w 2317897"/>
                <a:gd name="connsiteY4" fmla="*/ 988709 h 1040141"/>
                <a:gd name="connsiteX5" fmla="*/ 478465 w 2317897"/>
                <a:gd name="connsiteY5" fmla="*/ 935666 h 1040141"/>
                <a:gd name="connsiteX6" fmla="*/ 660878 w 2317897"/>
                <a:gd name="connsiteY6" fmla="*/ 833963 h 1040141"/>
                <a:gd name="connsiteX7" fmla="*/ 1169581 w 2317897"/>
                <a:gd name="connsiteY7" fmla="*/ 563525 h 1040141"/>
                <a:gd name="connsiteX8" fmla="*/ 1711841 w 2317897"/>
                <a:gd name="connsiteY8" fmla="*/ 382772 h 1040141"/>
                <a:gd name="connsiteX9" fmla="*/ 2317897 w 2317897"/>
                <a:gd name="connsiteY9" fmla="*/ 202018 h 1040141"/>
                <a:gd name="connsiteX10" fmla="*/ 1456661 w 2317897"/>
                <a:gd name="connsiteY10" fmla="*/ 21265 h 1040141"/>
                <a:gd name="connsiteX11" fmla="*/ 1052623 w 2317897"/>
                <a:gd name="connsiteY11" fmla="*/ 0 h 1040141"/>
                <a:gd name="connsiteX12" fmla="*/ 691116 w 2317897"/>
                <a:gd name="connsiteY12" fmla="*/ 10632 h 1040141"/>
                <a:gd name="connsiteX13" fmla="*/ 404037 w 2317897"/>
                <a:gd name="connsiteY13" fmla="*/ 127590 h 1040141"/>
                <a:gd name="connsiteX14" fmla="*/ 255182 w 2317897"/>
                <a:gd name="connsiteY14" fmla="*/ 233916 h 1040141"/>
                <a:gd name="connsiteX15" fmla="*/ 223284 w 2317897"/>
                <a:gd name="connsiteY15" fmla="*/ 372139 h 1040141"/>
                <a:gd name="connsiteX16" fmla="*/ 95693 w 2317897"/>
                <a:gd name="connsiteY16" fmla="*/ 531628 h 1040141"/>
                <a:gd name="connsiteX17" fmla="*/ 0 w 2317897"/>
                <a:gd name="connsiteY17" fmla="*/ 648586 h 1040141"/>
                <a:gd name="connsiteX18" fmla="*/ 53163 w 2317897"/>
                <a:gd name="connsiteY18" fmla="*/ 797442 h 1040141"/>
                <a:gd name="connsiteX19" fmla="*/ 0 w 2317897"/>
                <a:gd name="connsiteY19" fmla="*/ 903767 h 1040141"/>
                <a:gd name="connsiteX20" fmla="*/ 10632 w 2317897"/>
                <a:gd name="connsiteY20" fmla="*/ 882502 h 1040141"/>
                <a:gd name="connsiteX21" fmla="*/ 95694 w 2317897"/>
                <a:gd name="connsiteY21" fmla="*/ 967563 h 1040141"/>
                <a:gd name="connsiteX22" fmla="*/ 148857 w 2317897"/>
                <a:gd name="connsiteY22" fmla="*/ 978195 h 1040141"/>
                <a:gd name="connsiteX23" fmla="*/ 231622 w 2317897"/>
                <a:gd name="connsiteY23" fmla="*/ 1039698 h 1040141"/>
                <a:gd name="connsiteX24" fmla="*/ 391231 w 2317897"/>
                <a:gd name="connsiteY24" fmla="*/ 1026655 h 1040141"/>
                <a:gd name="connsiteX0" fmla="*/ 308345 w 2317897"/>
                <a:gd name="connsiteY0" fmla="*/ 1010094 h 1060213"/>
                <a:gd name="connsiteX1" fmla="*/ 248383 w 2317897"/>
                <a:gd name="connsiteY1" fmla="*/ 1060213 h 1060213"/>
                <a:gd name="connsiteX2" fmla="*/ 401585 w 2317897"/>
                <a:gd name="connsiteY2" fmla="*/ 964914 h 1060213"/>
                <a:gd name="connsiteX3" fmla="*/ 404984 w 2317897"/>
                <a:gd name="connsiteY3" fmla="*/ 1005705 h 1060213"/>
                <a:gd name="connsiteX4" fmla="*/ 435577 w 2317897"/>
                <a:gd name="connsiteY4" fmla="*/ 988709 h 1060213"/>
                <a:gd name="connsiteX5" fmla="*/ 478465 w 2317897"/>
                <a:gd name="connsiteY5" fmla="*/ 935666 h 1060213"/>
                <a:gd name="connsiteX6" fmla="*/ 660878 w 2317897"/>
                <a:gd name="connsiteY6" fmla="*/ 833963 h 1060213"/>
                <a:gd name="connsiteX7" fmla="*/ 1169581 w 2317897"/>
                <a:gd name="connsiteY7" fmla="*/ 563525 h 1060213"/>
                <a:gd name="connsiteX8" fmla="*/ 1711841 w 2317897"/>
                <a:gd name="connsiteY8" fmla="*/ 382772 h 1060213"/>
                <a:gd name="connsiteX9" fmla="*/ 2317897 w 2317897"/>
                <a:gd name="connsiteY9" fmla="*/ 202018 h 1060213"/>
                <a:gd name="connsiteX10" fmla="*/ 1456661 w 2317897"/>
                <a:gd name="connsiteY10" fmla="*/ 21265 h 1060213"/>
                <a:gd name="connsiteX11" fmla="*/ 1052623 w 2317897"/>
                <a:gd name="connsiteY11" fmla="*/ 0 h 1060213"/>
                <a:gd name="connsiteX12" fmla="*/ 691116 w 2317897"/>
                <a:gd name="connsiteY12" fmla="*/ 10632 h 1060213"/>
                <a:gd name="connsiteX13" fmla="*/ 404037 w 2317897"/>
                <a:gd name="connsiteY13" fmla="*/ 127590 h 1060213"/>
                <a:gd name="connsiteX14" fmla="*/ 255182 w 2317897"/>
                <a:gd name="connsiteY14" fmla="*/ 233916 h 1060213"/>
                <a:gd name="connsiteX15" fmla="*/ 223284 w 2317897"/>
                <a:gd name="connsiteY15" fmla="*/ 372139 h 1060213"/>
                <a:gd name="connsiteX16" fmla="*/ 95693 w 2317897"/>
                <a:gd name="connsiteY16" fmla="*/ 531628 h 1060213"/>
                <a:gd name="connsiteX17" fmla="*/ 0 w 2317897"/>
                <a:gd name="connsiteY17" fmla="*/ 648586 h 1060213"/>
                <a:gd name="connsiteX18" fmla="*/ 53163 w 2317897"/>
                <a:gd name="connsiteY18" fmla="*/ 797442 h 1060213"/>
                <a:gd name="connsiteX19" fmla="*/ 0 w 2317897"/>
                <a:gd name="connsiteY19" fmla="*/ 903767 h 1060213"/>
                <a:gd name="connsiteX20" fmla="*/ 10632 w 2317897"/>
                <a:gd name="connsiteY20" fmla="*/ 882502 h 1060213"/>
                <a:gd name="connsiteX21" fmla="*/ 95694 w 2317897"/>
                <a:gd name="connsiteY21" fmla="*/ 967563 h 1060213"/>
                <a:gd name="connsiteX22" fmla="*/ 148857 w 2317897"/>
                <a:gd name="connsiteY22" fmla="*/ 978195 h 1060213"/>
                <a:gd name="connsiteX23" fmla="*/ 231622 w 2317897"/>
                <a:gd name="connsiteY23" fmla="*/ 1039698 h 1060213"/>
                <a:gd name="connsiteX24" fmla="*/ 391231 w 2317897"/>
                <a:gd name="connsiteY24" fmla="*/ 1026655 h 1060213"/>
                <a:gd name="connsiteX0" fmla="*/ 308345 w 2317897"/>
                <a:gd name="connsiteY0" fmla="*/ 1010094 h 1040141"/>
                <a:gd name="connsiteX1" fmla="*/ 377555 w 2317897"/>
                <a:gd name="connsiteY1" fmla="*/ 876653 h 1040141"/>
                <a:gd name="connsiteX2" fmla="*/ 401585 w 2317897"/>
                <a:gd name="connsiteY2" fmla="*/ 964914 h 1040141"/>
                <a:gd name="connsiteX3" fmla="*/ 404984 w 2317897"/>
                <a:gd name="connsiteY3" fmla="*/ 1005705 h 1040141"/>
                <a:gd name="connsiteX4" fmla="*/ 435577 w 2317897"/>
                <a:gd name="connsiteY4" fmla="*/ 988709 h 1040141"/>
                <a:gd name="connsiteX5" fmla="*/ 478465 w 2317897"/>
                <a:gd name="connsiteY5" fmla="*/ 935666 h 1040141"/>
                <a:gd name="connsiteX6" fmla="*/ 660878 w 2317897"/>
                <a:gd name="connsiteY6" fmla="*/ 833963 h 1040141"/>
                <a:gd name="connsiteX7" fmla="*/ 1169581 w 2317897"/>
                <a:gd name="connsiteY7" fmla="*/ 563525 h 1040141"/>
                <a:gd name="connsiteX8" fmla="*/ 1711841 w 2317897"/>
                <a:gd name="connsiteY8" fmla="*/ 382772 h 1040141"/>
                <a:gd name="connsiteX9" fmla="*/ 2317897 w 2317897"/>
                <a:gd name="connsiteY9" fmla="*/ 202018 h 1040141"/>
                <a:gd name="connsiteX10" fmla="*/ 1456661 w 2317897"/>
                <a:gd name="connsiteY10" fmla="*/ 21265 h 1040141"/>
                <a:gd name="connsiteX11" fmla="*/ 1052623 w 2317897"/>
                <a:gd name="connsiteY11" fmla="*/ 0 h 1040141"/>
                <a:gd name="connsiteX12" fmla="*/ 691116 w 2317897"/>
                <a:gd name="connsiteY12" fmla="*/ 10632 h 1040141"/>
                <a:gd name="connsiteX13" fmla="*/ 404037 w 2317897"/>
                <a:gd name="connsiteY13" fmla="*/ 127590 h 1040141"/>
                <a:gd name="connsiteX14" fmla="*/ 255182 w 2317897"/>
                <a:gd name="connsiteY14" fmla="*/ 233916 h 1040141"/>
                <a:gd name="connsiteX15" fmla="*/ 223284 w 2317897"/>
                <a:gd name="connsiteY15" fmla="*/ 372139 h 1040141"/>
                <a:gd name="connsiteX16" fmla="*/ 95693 w 2317897"/>
                <a:gd name="connsiteY16" fmla="*/ 531628 h 1040141"/>
                <a:gd name="connsiteX17" fmla="*/ 0 w 2317897"/>
                <a:gd name="connsiteY17" fmla="*/ 648586 h 1040141"/>
                <a:gd name="connsiteX18" fmla="*/ 53163 w 2317897"/>
                <a:gd name="connsiteY18" fmla="*/ 797442 h 1040141"/>
                <a:gd name="connsiteX19" fmla="*/ 0 w 2317897"/>
                <a:gd name="connsiteY19" fmla="*/ 903767 h 1040141"/>
                <a:gd name="connsiteX20" fmla="*/ 10632 w 2317897"/>
                <a:gd name="connsiteY20" fmla="*/ 882502 h 1040141"/>
                <a:gd name="connsiteX21" fmla="*/ 95694 w 2317897"/>
                <a:gd name="connsiteY21" fmla="*/ 967563 h 1040141"/>
                <a:gd name="connsiteX22" fmla="*/ 148857 w 2317897"/>
                <a:gd name="connsiteY22" fmla="*/ 978195 h 1040141"/>
                <a:gd name="connsiteX23" fmla="*/ 231622 w 2317897"/>
                <a:gd name="connsiteY23" fmla="*/ 1039698 h 1040141"/>
                <a:gd name="connsiteX24" fmla="*/ 391231 w 2317897"/>
                <a:gd name="connsiteY24" fmla="*/ 1026655 h 1040141"/>
                <a:gd name="connsiteX0" fmla="*/ 308345 w 2317897"/>
                <a:gd name="connsiteY0" fmla="*/ 1010094 h 1064047"/>
                <a:gd name="connsiteX1" fmla="*/ 377555 w 2317897"/>
                <a:gd name="connsiteY1" fmla="*/ 876653 h 1064047"/>
                <a:gd name="connsiteX2" fmla="*/ 401585 w 2317897"/>
                <a:gd name="connsiteY2" fmla="*/ 964914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78465 w 2317897"/>
                <a:gd name="connsiteY5" fmla="*/ 935666 h 1064047"/>
                <a:gd name="connsiteX6" fmla="*/ 660878 w 2317897"/>
                <a:gd name="connsiteY6" fmla="*/ 833963 h 1064047"/>
                <a:gd name="connsiteX7" fmla="*/ 1169581 w 2317897"/>
                <a:gd name="connsiteY7" fmla="*/ 563525 h 1064047"/>
                <a:gd name="connsiteX8" fmla="*/ 1711841 w 2317897"/>
                <a:gd name="connsiteY8" fmla="*/ 382772 h 1064047"/>
                <a:gd name="connsiteX9" fmla="*/ 2317897 w 2317897"/>
                <a:gd name="connsiteY9" fmla="*/ 202018 h 1064047"/>
                <a:gd name="connsiteX10" fmla="*/ 1456661 w 2317897"/>
                <a:gd name="connsiteY10" fmla="*/ 21265 h 1064047"/>
                <a:gd name="connsiteX11" fmla="*/ 1052623 w 2317897"/>
                <a:gd name="connsiteY11" fmla="*/ 0 h 1064047"/>
                <a:gd name="connsiteX12" fmla="*/ 691116 w 2317897"/>
                <a:gd name="connsiteY12" fmla="*/ 10632 h 1064047"/>
                <a:gd name="connsiteX13" fmla="*/ 404037 w 2317897"/>
                <a:gd name="connsiteY13" fmla="*/ 127590 h 1064047"/>
                <a:gd name="connsiteX14" fmla="*/ 255182 w 2317897"/>
                <a:gd name="connsiteY14" fmla="*/ 233916 h 1064047"/>
                <a:gd name="connsiteX15" fmla="*/ 223284 w 2317897"/>
                <a:gd name="connsiteY15" fmla="*/ 372139 h 1064047"/>
                <a:gd name="connsiteX16" fmla="*/ 95693 w 2317897"/>
                <a:gd name="connsiteY16" fmla="*/ 531628 h 1064047"/>
                <a:gd name="connsiteX17" fmla="*/ 0 w 2317897"/>
                <a:gd name="connsiteY17" fmla="*/ 648586 h 1064047"/>
                <a:gd name="connsiteX18" fmla="*/ 53163 w 2317897"/>
                <a:gd name="connsiteY18" fmla="*/ 797442 h 1064047"/>
                <a:gd name="connsiteX19" fmla="*/ 0 w 2317897"/>
                <a:gd name="connsiteY19" fmla="*/ 903767 h 1064047"/>
                <a:gd name="connsiteX20" fmla="*/ 10632 w 2317897"/>
                <a:gd name="connsiteY20" fmla="*/ 882502 h 1064047"/>
                <a:gd name="connsiteX21" fmla="*/ 95694 w 2317897"/>
                <a:gd name="connsiteY21" fmla="*/ 967563 h 1064047"/>
                <a:gd name="connsiteX22" fmla="*/ 148857 w 2317897"/>
                <a:gd name="connsiteY22" fmla="*/ 978195 h 1064047"/>
                <a:gd name="connsiteX23" fmla="*/ 231622 w 2317897"/>
                <a:gd name="connsiteY23" fmla="*/ 1039698 h 1064047"/>
                <a:gd name="connsiteX24" fmla="*/ 255261 w 2317897"/>
                <a:gd name="connsiteY24" fmla="*/ 1064047 h 1064047"/>
                <a:gd name="connsiteX0" fmla="*/ 325341 w 2317897"/>
                <a:gd name="connsiteY0" fmla="*/ 1044087 h 1064047"/>
                <a:gd name="connsiteX1" fmla="*/ 377555 w 2317897"/>
                <a:gd name="connsiteY1" fmla="*/ 876653 h 1064047"/>
                <a:gd name="connsiteX2" fmla="*/ 401585 w 2317897"/>
                <a:gd name="connsiteY2" fmla="*/ 964914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78465 w 2317897"/>
                <a:gd name="connsiteY5" fmla="*/ 935666 h 1064047"/>
                <a:gd name="connsiteX6" fmla="*/ 660878 w 2317897"/>
                <a:gd name="connsiteY6" fmla="*/ 833963 h 1064047"/>
                <a:gd name="connsiteX7" fmla="*/ 1169581 w 2317897"/>
                <a:gd name="connsiteY7" fmla="*/ 563525 h 1064047"/>
                <a:gd name="connsiteX8" fmla="*/ 1711841 w 2317897"/>
                <a:gd name="connsiteY8" fmla="*/ 382772 h 1064047"/>
                <a:gd name="connsiteX9" fmla="*/ 2317897 w 2317897"/>
                <a:gd name="connsiteY9" fmla="*/ 202018 h 1064047"/>
                <a:gd name="connsiteX10" fmla="*/ 1456661 w 2317897"/>
                <a:gd name="connsiteY10" fmla="*/ 21265 h 1064047"/>
                <a:gd name="connsiteX11" fmla="*/ 1052623 w 2317897"/>
                <a:gd name="connsiteY11" fmla="*/ 0 h 1064047"/>
                <a:gd name="connsiteX12" fmla="*/ 691116 w 2317897"/>
                <a:gd name="connsiteY12" fmla="*/ 10632 h 1064047"/>
                <a:gd name="connsiteX13" fmla="*/ 404037 w 2317897"/>
                <a:gd name="connsiteY13" fmla="*/ 127590 h 1064047"/>
                <a:gd name="connsiteX14" fmla="*/ 255182 w 2317897"/>
                <a:gd name="connsiteY14" fmla="*/ 233916 h 1064047"/>
                <a:gd name="connsiteX15" fmla="*/ 223284 w 2317897"/>
                <a:gd name="connsiteY15" fmla="*/ 372139 h 1064047"/>
                <a:gd name="connsiteX16" fmla="*/ 95693 w 2317897"/>
                <a:gd name="connsiteY16" fmla="*/ 531628 h 1064047"/>
                <a:gd name="connsiteX17" fmla="*/ 0 w 2317897"/>
                <a:gd name="connsiteY17" fmla="*/ 648586 h 1064047"/>
                <a:gd name="connsiteX18" fmla="*/ 53163 w 2317897"/>
                <a:gd name="connsiteY18" fmla="*/ 797442 h 1064047"/>
                <a:gd name="connsiteX19" fmla="*/ 0 w 2317897"/>
                <a:gd name="connsiteY19" fmla="*/ 903767 h 1064047"/>
                <a:gd name="connsiteX20" fmla="*/ 10632 w 2317897"/>
                <a:gd name="connsiteY20" fmla="*/ 882502 h 1064047"/>
                <a:gd name="connsiteX21" fmla="*/ 95694 w 2317897"/>
                <a:gd name="connsiteY21" fmla="*/ 967563 h 1064047"/>
                <a:gd name="connsiteX22" fmla="*/ 148857 w 2317897"/>
                <a:gd name="connsiteY22" fmla="*/ 978195 h 1064047"/>
                <a:gd name="connsiteX23" fmla="*/ 231622 w 2317897"/>
                <a:gd name="connsiteY23" fmla="*/ 1039698 h 1064047"/>
                <a:gd name="connsiteX24" fmla="*/ 255261 w 2317897"/>
                <a:gd name="connsiteY24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401585 w 2317897"/>
                <a:gd name="connsiteY2" fmla="*/ 964914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78465 w 2317897"/>
                <a:gd name="connsiteY5" fmla="*/ 935666 h 1064047"/>
                <a:gd name="connsiteX6" fmla="*/ 660878 w 2317897"/>
                <a:gd name="connsiteY6" fmla="*/ 833963 h 1064047"/>
                <a:gd name="connsiteX7" fmla="*/ 1169581 w 2317897"/>
                <a:gd name="connsiteY7" fmla="*/ 563525 h 1064047"/>
                <a:gd name="connsiteX8" fmla="*/ 1711841 w 2317897"/>
                <a:gd name="connsiteY8" fmla="*/ 382772 h 1064047"/>
                <a:gd name="connsiteX9" fmla="*/ 2317897 w 2317897"/>
                <a:gd name="connsiteY9" fmla="*/ 202018 h 1064047"/>
                <a:gd name="connsiteX10" fmla="*/ 1456661 w 2317897"/>
                <a:gd name="connsiteY10" fmla="*/ 21265 h 1064047"/>
                <a:gd name="connsiteX11" fmla="*/ 1052623 w 2317897"/>
                <a:gd name="connsiteY11" fmla="*/ 0 h 1064047"/>
                <a:gd name="connsiteX12" fmla="*/ 691116 w 2317897"/>
                <a:gd name="connsiteY12" fmla="*/ 10632 h 1064047"/>
                <a:gd name="connsiteX13" fmla="*/ 404037 w 2317897"/>
                <a:gd name="connsiteY13" fmla="*/ 127590 h 1064047"/>
                <a:gd name="connsiteX14" fmla="*/ 255182 w 2317897"/>
                <a:gd name="connsiteY14" fmla="*/ 233916 h 1064047"/>
                <a:gd name="connsiteX15" fmla="*/ 223284 w 2317897"/>
                <a:gd name="connsiteY15" fmla="*/ 372139 h 1064047"/>
                <a:gd name="connsiteX16" fmla="*/ 95693 w 2317897"/>
                <a:gd name="connsiteY16" fmla="*/ 531628 h 1064047"/>
                <a:gd name="connsiteX17" fmla="*/ 0 w 2317897"/>
                <a:gd name="connsiteY17" fmla="*/ 648586 h 1064047"/>
                <a:gd name="connsiteX18" fmla="*/ 53163 w 2317897"/>
                <a:gd name="connsiteY18" fmla="*/ 797442 h 1064047"/>
                <a:gd name="connsiteX19" fmla="*/ 0 w 2317897"/>
                <a:gd name="connsiteY19" fmla="*/ 903767 h 1064047"/>
                <a:gd name="connsiteX20" fmla="*/ 10632 w 2317897"/>
                <a:gd name="connsiteY20" fmla="*/ 882502 h 1064047"/>
                <a:gd name="connsiteX21" fmla="*/ 95694 w 2317897"/>
                <a:gd name="connsiteY21" fmla="*/ 967563 h 1064047"/>
                <a:gd name="connsiteX22" fmla="*/ 148857 w 2317897"/>
                <a:gd name="connsiteY22" fmla="*/ 978195 h 1064047"/>
                <a:gd name="connsiteX23" fmla="*/ 231622 w 2317897"/>
                <a:gd name="connsiteY23" fmla="*/ 1039698 h 1064047"/>
                <a:gd name="connsiteX24" fmla="*/ 255261 w 2317897"/>
                <a:gd name="connsiteY24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78465 w 2317897"/>
                <a:gd name="connsiteY5" fmla="*/ 935666 h 1064047"/>
                <a:gd name="connsiteX6" fmla="*/ 660878 w 2317897"/>
                <a:gd name="connsiteY6" fmla="*/ 833963 h 1064047"/>
                <a:gd name="connsiteX7" fmla="*/ 1169581 w 2317897"/>
                <a:gd name="connsiteY7" fmla="*/ 563525 h 1064047"/>
                <a:gd name="connsiteX8" fmla="*/ 1711841 w 2317897"/>
                <a:gd name="connsiteY8" fmla="*/ 382772 h 1064047"/>
                <a:gd name="connsiteX9" fmla="*/ 2317897 w 2317897"/>
                <a:gd name="connsiteY9" fmla="*/ 202018 h 1064047"/>
                <a:gd name="connsiteX10" fmla="*/ 1456661 w 2317897"/>
                <a:gd name="connsiteY10" fmla="*/ 21265 h 1064047"/>
                <a:gd name="connsiteX11" fmla="*/ 1052623 w 2317897"/>
                <a:gd name="connsiteY11" fmla="*/ 0 h 1064047"/>
                <a:gd name="connsiteX12" fmla="*/ 691116 w 2317897"/>
                <a:gd name="connsiteY12" fmla="*/ 10632 h 1064047"/>
                <a:gd name="connsiteX13" fmla="*/ 404037 w 2317897"/>
                <a:gd name="connsiteY13" fmla="*/ 127590 h 1064047"/>
                <a:gd name="connsiteX14" fmla="*/ 255182 w 2317897"/>
                <a:gd name="connsiteY14" fmla="*/ 233916 h 1064047"/>
                <a:gd name="connsiteX15" fmla="*/ 223284 w 2317897"/>
                <a:gd name="connsiteY15" fmla="*/ 372139 h 1064047"/>
                <a:gd name="connsiteX16" fmla="*/ 95693 w 2317897"/>
                <a:gd name="connsiteY16" fmla="*/ 531628 h 1064047"/>
                <a:gd name="connsiteX17" fmla="*/ 0 w 2317897"/>
                <a:gd name="connsiteY17" fmla="*/ 648586 h 1064047"/>
                <a:gd name="connsiteX18" fmla="*/ 53163 w 2317897"/>
                <a:gd name="connsiteY18" fmla="*/ 797442 h 1064047"/>
                <a:gd name="connsiteX19" fmla="*/ 0 w 2317897"/>
                <a:gd name="connsiteY19" fmla="*/ 903767 h 1064047"/>
                <a:gd name="connsiteX20" fmla="*/ 10632 w 2317897"/>
                <a:gd name="connsiteY20" fmla="*/ 882502 h 1064047"/>
                <a:gd name="connsiteX21" fmla="*/ 95694 w 2317897"/>
                <a:gd name="connsiteY21" fmla="*/ 967563 h 1064047"/>
                <a:gd name="connsiteX22" fmla="*/ 148857 w 2317897"/>
                <a:gd name="connsiteY22" fmla="*/ 978195 h 1064047"/>
                <a:gd name="connsiteX23" fmla="*/ 231622 w 2317897"/>
                <a:gd name="connsiteY23" fmla="*/ 1039698 h 1064047"/>
                <a:gd name="connsiteX24" fmla="*/ 255261 w 2317897"/>
                <a:gd name="connsiteY24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78465 w 2317897"/>
                <a:gd name="connsiteY5" fmla="*/ 935666 h 1064047"/>
                <a:gd name="connsiteX6" fmla="*/ 520559 w 2317897"/>
                <a:gd name="connsiteY6" fmla="*/ 958116 h 1064047"/>
                <a:gd name="connsiteX7" fmla="*/ 660878 w 2317897"/>
                <a:gd name="connsiteY7" fmla="*/ 833963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0 w 2317897"/>
                <a:gd name="connsiteY18" fmla="*/ 648586 h 1064047"/>
                <a:gd name="connsiteX19" fmla="*/ 53163 w 2317897"/>
                <a:gd name="connsiteY19" fmla="*/ 797442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95694 w 2317897"/>
                <a:gd name="connsiteY22" fmla="*/ 967563 h 1064047"/>
                <a:gd name="connsiteX23" fmla="*/ 148857 w 2317897"/>
                <a:gd name="connsiteY23" fmla="*/ 978195 h 1064047"/>
                <a:gd name="connsiteX24" fmla="*/ 231622 w 2317897"/>
                <a:gd name="connsiteY24" fmla="*/ 1039698 h 1064047"/>
                <a:gd name="connsiteX25" fmla="*/ 255261 w 2317897"/>
                <a:gd name="connsiteY25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78465 w 2317897"/>
                <a:gd name="connsiteY5" fmla="*/ 935666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0 w 2317897"/>
                <a:gd name="connsiteY18" fmla="*/ 648586 h 1064047"/>
                <a:gd name="connsiteX19" fmla="*/ 53163 w 2317897"/>
                <a:gd name="connsiteY19" fmla="*/ 797442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95694 w 2317897"/>
                <a:gd name="connsiteY22" fmla="*/ 967563 h 1064047"/>
                <a:gd name="connsiteX23" fmla="*/ 148857 w 2317897"/>
                <a:gd name="connsiteY23" fmla="*/ 978195 h 1064047"/>
                <a:gd name="connsiteX24" fmla="*/ 231622 w 2317897"/>
                <a:gd name="connsiteY24" fmla="*/ 1039698 h 1064047"/>
                <a:gd name="connsiteX25" fmla="*/ 255261 w 2317897"/>
                <a:gd name="connsiteY25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78465 w 2317897"/>
                <a:gd name="connsiteY5" fmla="*/ 935666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0 w 2317897"/>
                <a:gd name="connsiteY18" fmla="*/ 648586 h 1064047"/>
                <a:gd name="connsiteX19" fmla="*/ 53163 w 2317897"/>
                <a:gd name="connsiteY19" fmla="*/ 797442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95694 w 2317897"/>
                <a:gd name="connsiteY22" fmla="*/ 967563 h 1064047"/>
                <a:gd name="connsiteX23" fmla="*/ 148857 w 2317897"/>
                <a:gd name="connsiteY23" fmla="*/ 978195 h 1064047"/>
                <a:gd name="connsiteX24" fmla="*/ 231622 w 2317897"/>
                <a:gd name="connsiteY24" fmla="*/ 1039698 h 1064047"/>
                <a:gd name="connsiteX25" fmla="*/ 255261 w 2317897"/>
                <a:gd name="connsiteY25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0 w 2317897"/>
                <a:gd name="connsiteY18" fmla="*/ 648586 h 1064047"/>
                <a:gd name="connsiteX19" fmla="*/ 53163 w 2317897"/>
                <a:gd name="connsiteY19" fmla="*/ 797442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95694 w 2317897"/>
                <a:gd name="connsiteY22" fmla="*/ 967563 h 1064047"/>
                <a:gd name="connsiteX23" fmla="*/ 148857 w 2317897"/>
                <a:gd name="connsiteY23" fmla="*/ 978195 h 1064047"/>
                <a:gd name="connsiteX24" fmla="*/ 231622 w 2317897"/>
                <a:gd name="connsiteY24" fmla="*/ 1039698 h 1064047"/>
                <a:gd name="connsiteX25" fmla="*/ 255261 w 2317897"/>
                <a:gd name="connsiteY25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0 w 2317897"/>
                <a:gd name="connsiteY18" fmla="*/ 648586 h 1064047"/>
                <a:gd name="connsiteX19" fmla="*/ 53163 w 2317897"/>
                <a:gd name="connsiteY19" fmla="*/ 797442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95694 w 2317897"/>
                <a:gd name="connsiteY22" fmla="*/ 967563 h 1064047"/>
                <a:gd name="connsiteX23" fmla="*/ 142059 w 2317897"/>
                <a:gd name="connsiteY23" fmla="*/ 998590 h 1064047"/>
                <a:gd name="connsiteX24" fmla="*/ 231622 w 2317897"/>
                <a:gd name="connsiteY24" fmla="*/ 1039698 h 1064047"/>
                <a:gd name="connsiteX25" fmla="*/ 255261 w 2317897"/>
                <a:gd name="connsiteY25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0 w 2317897"/>
                <a:gd name="connsiteY18" fmla="*/ 648586 h 1064047"/>
                <a:gd name="connsiteX19" fmla="*/ 53163 w 2317897"/>
                <a:gd name="connsiteY19" fmla="*/ 797442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0 w 2317897"/>
                <a:gd name="connsiteY18" fmla="*/ 648586 h 1064047"/>
                <a:gd name="connsiteX19" fmla="*/ 93954 w 2317897"/>
                <a:gd name="connsiteY19" fmla="*/ 828036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0 w 2317897"/>
                <a:gd name="connsiteY18" fmla="*/ 648586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23284 w 2317897"/>
                <a:gd name="connsiteY16" fmla="*/ 372139 h 1064047"/>
                <a:gd name="connsiteX17" fmla="*/ 95693 w 2317897"/>
                <a:gd name="connsiteY17" fmla="*/ 531628 h 1064047"/>
                <a:gd name="connsiteX18" fmla="*/ 54388 w 2317897"/>
                <a:gd name="connsiteY18" fmla="*/ 668981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84471 w 2317897"/>
                <a:gd name="connsiteY16" fmla="*/ 467318 h 1064047"/>
                <a:gd name="connsiteX17" fmla="*/ 95693 w 2317897"/>
                <a:gd name="connsiteY17" fmla="*/ 531628 h 1064047"/>
                <a:gd name="connsiteX18" fmla="*/ 54388 w 2317897"/>
                <a:gd name="connsiteY18" fmla="*/ 668981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84471 w 2317897"/>
                <a:gd name="connsiteY16" fmla="*/ 467318 h 1064047"/>
                <a:gd name="connsiteX17" fmla="*/ 82096 w 2317897"/>
                <a:gd name="connsiteY17" fmla="*/ 535028 h 1064047"/>
                <a:gd name="connsiteX18" fmla="*/ 54388 w 2317897"/>
                <a:gd name="connsiteY18" fmla="*/ 668981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04037 w 2317897"/>
                <a:gd name="connsiteY14" fmla="*/ 127590 h 1064047"/>
                <a:gd name="connsiteX15" fmla="*/ 255182 w 2317897"/>
                <a:gd name="connsiteY15" fmla="*/ 233916 h 1064047"/>
                <a:gd name="connsiteX16" fmla="*/ 284471 w 2317897"/>
                <a:gd name="connsiteY16" fmla="*/ 467318 h 1064047"/>
                <a:gd name="connsiteX17" fmla="*/ 82096 w 2317897"/>
                <a:gd name="connsiteY17" fmla="*/ 535028 h 1064047"/>
                <a:gd name="connsiteX18" fmla="*/ 37392 w 2317897"/>
                <a:gd name="connsiteY18" fmla="*/ 679178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72022 w 2317897"/>
                <a:gd name="connsiteY14" fmla="*/ 161583 h 1064047"/>
                <a:gd name="connsiteX15" fmla="*/ 255182 w 2317897"/>
                <a:gd name="connsiteY15" fmla="*/ 233916 h 1064047"/>
                <a:gd name="connsiteX16" fmla="*/ 284471 w 2317897"/>
                <a:gd name="connsiteY16" fmla="*/ 467318 h 1064047"/>
                <a:gd name="connsiteX17" fmla="*/ 82096 w 2317897"/>
                <a:gd name="connsiteY17" fmla="*/ 535028 h 1064047"/>
                <a:gd name="connsiteX18" fmla="*/ 37392 w 2317897"/>
                <a:gd name="connsiteY18" fmla="*/ 679178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72022 w 2317897"/>
                <a:gd name="connsiteY14" fmla="*/ 161583 h 1064047"/>
                <a:gd name="connsiteX15" fmla="*/ 306170 w 2317897"/>
                <a:gd name="connsiteY15" fmla="*/ 257711 h 1064047"/>
                <a:gd name="connsiteX16" fmla="*/ 284471 w 2317897"/>
                <a:gd name="connsiteY16" fmla="*/ 467318 h 1064047"/>
                <a:gd name="connsiteX17" fmla="*/ 82096 w 2317897"/>
                <a:gd name="connsiteY17" fmla="*/ 535028 h 1064047"/>
                <a:gd name="connsiteX18" fmla="*/ 37392 w 2317897"/>
                <a:gd name="connsiteY18" fmla="*/ 679178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72022 w 2317897"/>
                <a:gd name="connsiteY14" fmla="*/ 161583 h 1064047"/>
                <a:gd name="connsiteX15" fmla="*/ 289174 w 2317897"/>
                <a:gd name="connsiteY15" fmla="*/ 240715 h 1064047"/>
                <a:gd name="connsiteX16" fmla="*/ 284471 w 2317897"/>
                <a:gd name="connsiteY16" fmla="*/ 467318 h 1064047"/>
                <a:gd name="connsiteX17" fmla="*/ 82096 w 2317897"/>
                <a:gd name="connsiteY17" fmla="*/ 535028 h 1064047"/>
                <a:gd name="connsiteX18" fmla="*/ 37392 w 2317897"/>
                <a:gd name="connsiteY18" fmla="*/ 679178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91116 w 2317897"/>
                <a:gd name="connsiteY13" fmla="*/ 10632 h 1064047"/>
                <a:gd name="connsiteX14" fmla="*/ 465223 w 2317897"/>
                <a:gd name="connsiteY14" fmla="*/ 144587 h 1064047"/>
                <a:gd name="connsiteX15" fmla="*/ 289174 w 2317897"/>
                <a:gd name="connsiteY15" fmla="*/ 240715 h 1064047"/>
                <a:gd name="connsiteX16" fmla="*/ 284471 w 2317897"/>
                <a:gd name="connsiteY16" fmla="*/ 467318 h 1064047"/>
                <a:gd name="connsiteX17" fmla="*/ 82096 w 2317897"/>
                <a:gd name="connsiteY17" fmla="*/ 535028 h 1064047"/>
                <a:gd name="connsiteX18" fmla="*/ 37392 w 2317897"/>
                <a:gd name="connsiteY18" fmla="*/ 679178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052623 w 2317897"/>
                <a:gd name="connsiteY12" fmla="*/ 0 h 1064047"/>
                <a:gd name="connsiteX13" fmla="*/ 663922 w 2317897"/>
                <a:gd name="connsiteY13" fmla="*/ 434 h 1064047"/>
                <a:gd name="connsiteX14" fmla="*/ 465223 w 2317897"/>
                <a:gd name="connsiteY14" fmla="*/ 144587 h 1064047"/>
                <a:gd name="connsiteX15" fmla="*/ 289174 w 2317897"/>
                <a:gd name="connsiteY15" fmla="*/ 240715 h 1064047"/>
                <a:gd name="connsiteX16" fmla="*/ 284471 w 2317897"/>
                <a:gd name="connsiteY16" fmla="*/ 467318 h 1064047"/>
                <a:gd name="connsiteX17" fmla="*/ 82096 w 2317897"/>
                <a:gd name="connsiteY17" fmla="*/ 535028 h 1064047"/>
                <a:gd name="connsiteX18" fmla="*/ 37392 w 2317897"/>
                <a:gd name="connsiteY18" fmla="*/ 679178 h 1064047"/>
                <a:gd name="connsiteX19" fmla="*/ 59962 w 2317897"/>
                <a:gd name="connsiteY19" fmla="*/ 817838 h 1064047"/>
                <a:gd name="connsiteX20" fmla="*/ 0 w 2317897"/>
                <a:gd name="connsiteY20" fmla="*/ 903767 h 1064047"/>
                <a:gd name="connsiteX21" fmla="*/ 10632 w 2317897"/>
                <a:gd name="connsiteY21" fmla="*/ 882502 h 1064047"/>
                <a:gd name="connsiteX22" fmla="*/ 10670 w 2317897"/>
                <a:gd name="connsiteY22" fmla="*/ 917325 h 1064047"/>
                <a:gd name="connsiteX23" fmla="*/ 95694 w 2317897"/>
                <a:gd name="connsiteY23" fmla="*/ 967563 h 1064047"/>
                <a:gd name="connsiteX24" fmla="*/ 142059 w 2317897"/>
                <a:gd name="connsiteY24" fmla="*/ 998590 h 1064047"/>
                <a:gd name="connsiteX25" fmla="*/ 231622 w 2317897"/>
                <a:gd name="connsiteY25" fmla="*/ 1039698 h 1064047"/>
                <a:gd name="connsiteX26" fmla="*/ 255261 w 2317897"/>
                <a:gd name="connsiteY26" fmla="*/ 1064047 h 1064047"/>
                <a:gd name="connsiteX0" fmla="*/ 325341 w 2317897"/>
                <a:gd name="connsiteY0" fmla="*/ 1044087 h 1064047"/>
                <a:gd name="connsiteX1" fmla="*/ 394551 w 2317897"/>
                <a:gd name="connsiteY1" fmla="*/ 1019422 h 1064047"/>
                <a:gd name="connsiteX2" fmla="*/ 394787 w 2317897"/>
                <a:gd name="connsiteY2" fmla="*/ 1012503 h 1064047"/>
                <a:gd name="connsiteX3" fmla="*/ 404984 w 2317897"/>
                <a:gd name="connsiteY3" fmla="*/ 1005705 h 1064047"/>
                <a:gd name="connsiteX4" fmla="*/ 435577 w 2317897"/>
                <a:gd name="connsiteY4" fmla="*/ 988709 h 1064047"/>
                <a:gd name="connsiteX5" fmla="*/ 481864 w 2317897"/>
                <a:gd name="connsiteY5" fmla="*/ 966260 h 1064047"/>
                <a:gd name="connsiteX6" fmla="*/ 520559 w 2317897"/>
                <a:gd name="connsiteY6" fmla="*/ 958116 h 1064047"/>
                <a:gd name="connsiteX7" fmla="*/ 684673 w 2317897"/>
                <a:gd name="connsiteY7" fmla="*/ 837362 h 1064047"/>
                <a:gd name="connsiteX8" fmla="*/ 1169581 w 2317897"/>
                <a:gd name="connsiteY8" fmla="*/ 563525 h 1064047"/>
                <a:gd name="connsiteX9" fmla="*/ 1711841 w 2317897"/>
                <a:gd name="connsiteY9" fmla="*/ 382772 h 1064047"/>
                <a:gd name="connsiteX10" fmla="*/ 2317897 w 2317897"/>
                <a:gd name="connsiteY10" fmla="*/ 202018 h 1064047"/>
                <a:gd name="connsiteX11" fmla="*/ 1456661 w 2317897"/>
                <a:gd name="connsiteY11" fmla="*/ 21265 h 1064047"/>
                <a:gd name="connsiteX12" fmla="*/ 1438358 w 2317897"/>
                <a:gd name="connsiteY12" fmla="*/ 53914 h 1064047"/>
                <a:gd name="connsiteX13" fmla="*/ 1052623 w 2317897"/>
                <a:gd name="connsiteY13" fmla="*/ 0 h 1064047"/>
                <a:gd name="connsiteX14" fmla="*/ 663922 w 2317897"/>
                <a:gd name="connsiteY14" fmla="*/ 434 h 1064047"/>
                <a:gd name="connsiteX15" fmla="*/ 465223 w 2317897"/>
                <a:gd name="connsiteY15" fmla="*/ 144587 h 1064047"/>
                <a:gd name="connsiteX16" fmla="*/ 289174 w 2317897"/>
                <a:gd name="connsiteY16" fmla="*/ 240715 h 1064047"/>
                <a:gd name="connsiteX17" fmla="*/ 284471 w 2317897"/>
                <a:gd name="connsiteY17" fmla="*/ 467318 h 1064047"/>
                <a:gd name="connsiteX18" fmla="*/ 82096 w 2317897"/>
                <a:gd name="connsiteY18" fmla="*/ 535028 h 1064047"/>
                <a:gd name="connsiteX19" fmla="*/ 37392 w 2317897"/>
                <a:gd name="connsiteY19" fmla="*/ 679178 h 1064047"/>
                <a:gd name="connsiteX20" fmla="*/ 59962 w 2317897"/>
                <a:gd name="connsiteY20" fmla="*/ 817838 h 1064047"/>
                <a:gd name="connsiteX21" fmla="*/ 0 w 2317897"/>
                <a:gd name="connsiteY21" fmla="*/ 903767 h 1064047"/>
                <a:gd name="connsiteX22" fmla="*/ 10632 w 2317897"/>
                <a:gd name="connsiteY22" fmla="*/ 882502 h 1064047"/>
                <a:gd name="connsiteX23" fmla="*/ 10670 w 2317897"/>
                <a:gd name="connsiteY23" fmla="*/ 917325 h 1064047"/>
                <a:gd name="connsiteX24" fmla="*/ 95694 w 2317897"/>
                <a:gd name="connsiteY24" fmla="*/ 967563 h 1064047"/>
                <a:gd name="connsiteX25" fmla="*/ 142059 w 2317897"/>
                <a:gd name="connsiteY25" fmla="*/ 998590 h 1064047"/>
                <a:gd name="connsiteX26" fmla="*/ 231622 w 2317897"/>
                <a:gd name="connsiteY26" fmla="*/ 1039698 h 1064047"/>
                <a:gd name="connsiteX27" fmla="*/ 255261 w 2317897"/>
                <a:gd name="connsiteY27" fmla="*/ 1064047 h 1064047"/>
                <a:gd name="connsiteX0" fmla="*/ 325341 w 2317897"/>
                <a:gd name="connsiteY0" fmla="*/ 1043653 h 1063613"/>
                <a:gd name="connsiteX1" fmla="*/ 394551 w 2317897"/>
                <a:gd name="connsiteY1" fmla="*/ 1018988 h 1063613"/>
                <a:gd name="connsiteX2" fmla="*/ 394787 w 2317897"/>
                <a:gd name="connsiteY2" fmla="*/ 1012069 h 1063613"/>
                <a:gd name="connsiteX3" fmla="*/ 404984 w 2317897"/>
                <a:gd name="connsiteY3" fmla="*/ 1005271 h 1063613"/>
                <a:gd name="connsiteX4" fmla="*/ 435577 w 2317897"/>
                <a:gd name="connsiteY4" fmla="*/ 988275 h 1063613"/>
                <a:gd name="connsiteX5" fmla="*/ 481864 w 2317897"/>
                <a:gd name="connsiteY5" fmla="*/ 965826 h 1063613"/>
                <a:gd name="connsiteX6" fmla="*/ 520559 w 2317897"/>
                <a:gd name="connsiteY6" fmla="*/ 957682 h 1063613"/>
                <a:gd name="connsiteX7" fmla="*/ 684673 w 2317897"/>
                <a:gd name="connsiteY7" fmla="*/ 836928 h 1063613"/>
                <a:gd name="connsiteX8" fmla="*/ 1169581 w 2317897"/>
                <a:gd name="connsiteY8" fmla="*/ 563091 h 1063613"/>
                <a:gd name="connsiteX9" fmla="*/ 1711841 w 2317897"/>
                <a:gd name="connsiteY9" fmla="*/ 382338 h 1063613"/>
                <a:gd name="connsiteX10" fmla="*/ 2317897 w 2317897"/>
                <a:gd name="connsiteY10" fmla="*/ 201584 h 1063613"/>
                <a:gd name="connsiteX11" fmla="*/ 1456661 w 2317897"/>
                <a:gd name="connsiteY11" fmla="*/ 20831 h 1063613"/>
                <a:gd name="connsiteX12" fmla="*/ 1438358 w 2317897"/>
                <a:gd name="connsiteY12" fmla="*/ 53480 h 1063613"/>
                <a:gd name="connsiteX13" fmla="*/ 1052623 w 2317897"/>
                <a:gd name="connsiteY13" fmla="*/ 13163 h 1063613"/>
                <a:gd name="connsiteX14" fmla="*/ 663922 w 2317897"/>
                <a:gd name="connsiteY14" fmla="*/ 0 h 1063613"/>
                <a:gd name="connsiteX15" fmla="*/ 465223 w 2317897"/>
                <a:gd name="connsiteY15" fmla="*/ 144153 h 1063613"/>
                <a:gd name="connsiteX16" fmla="*/ 289174 w 2317897"/>
                <a:gd name="connsiteY16" fmla="*/ 240281 h 1063613"/>
                <a:gd name="connsiteX17" fmla="*/ 284471 w 2317897"/>
                <a:gd name="connsiteY17" fmla="*/ 466884 h 1063613"/>
                <a:gd name="connsiteX18" fmla="*/ 82096 w 2317897"/>
                <a:gd name="connsiteY18" fmla="*/ 534594 h 1063613"/>
                <a:gd name="connsiteX19" fmla="*/ 37392 w 2317897"/>
                <a:gd name="connsiteY19" fmla="*/ 678744 h 1063613"/>
                <a:gd name="connsiteX20" fmla="*/ 59962 w 2317897"/>
                <a:gd name="connsiteY20" fmla="*/ 817404 h 1063613"/>
                <a:gd name="connsiteX21" fmla="*/ 0 w 2317897"/>
                <a:gd name="connsiteY21" fmla="*/ 903333 h 1063613"/>
                <a:gd name="connsiteX22" fmla="*/ 10632 w 2317897"/>
                <a:gd name="connsiteY22" fmla="*/ 882068 h 1063613"/>
                <a:gd name="connsiteX23" fmla="*/ 10670 w 2317897"/>
                <a:gd name="connsiteY23" fmla="*/ 916891 h 1063613"/>
                <a:gd name="connsiteX24" fmla="*/ 95694 w 2317897"/>
                <a:gd name="connsiteY24" fmla="*/ 967129 h 1063613"/>
                <a:gd name="connsiteX25" fmla="*/ 142059 w 2317897"/>
                <a:gd name="connsiteY25" fmla="*/ 998156 h 1063613"/>
                <a:gd name="connsiteX26" fmla="*/ 231622 w 2317897"/>
                <a:gd name="connsiteY26" fmla="*/ 1039264 h 1063613"/>
                <a:gd name="connsiteX27" fmla="*/ 255261 w 2317897"/>
                <a:gd name="connsiteY27" fmla="*/ 1063613 h 1063613"/>
                <a:gd name="connsiteX0" fmla="*/ 325341 w 2317897"/>
                <a:gd name="connsiteY0" fmla="*/ 1043653 h 1063613"/>
                <a:gd name="connsiteX1" fmla="*/ 394551 w 2317897"/>
                <a:gd name="connsiteY1" fmla="*/ 1018988 h 1063613"/>
                <a:gd name="connsiteX2" fmla="*/ 394787 w 2317897"/>
                <a:gd name="connsiteY2" fmla="*/ 1012069 h 1063613"/>
                <a:gd name="connsiteX3" fmla="*/ 404984 w 2317897"/>
                <a:gd name="connsiteY3" fmla="*/ 1005271 h 1063613"/>
                <a:gd name="connsiteX4" fmla="*/ 435577 w 2317897"/>
                <a:gd name="connsiteY4" fmla="*/ 988275 h 1063613"/>
                <a:gd name="connsiteX5" fmla="*/ 481864 w 2317897"/>
                <a:gd name="connsiteY5" fmla="*/ 965826 h 1063613"/>
                <a:gd name="connsiteX6" fmla="*/ 520559 w 2317897"/>
                <a:gd name="connsiteY6" fmla="*/ 957682 h 1063613"/>
                <a:gd name="connsiteX7" fmla="*/ 684673 w 2317897"/>
                <a:gd name="connsiteY7" fmla="*/ 836928 h 1063613"/>
                <a:gd name="connsiteX8" fmla="*/ 1169581 w 2317897"/>
                <a:gd name="connsiteY8" fmla="*/ 563091 h 1063613"/>
                <a:gd name="connsiteX9" fmla="*/ 1711841 w 2317897"/>
                <a:gd name="connsiteY9" fmla="*/ 382338 h 1063613"/>
                <a:gd name="connsiteX10" fmla="*/ 2317897 w 2317897"/>
                <a:gd name="connsiteY10" fmla="*/ 201584 h 1063613"/>
                <a:gd name="connsiteX11" fmla="*/ 1596030 w 2317897"/>
                <a:gd name="connsiteY11" fmla="*/ 54823 h 1063613"/>
                <a:gd name="connsiteX12" fmla="*/ 1438358 w 2317897"/>
                <a:gd name="connsiteY12" fmla="*/ 53480 h 1063613"/>
                <a:gd name="connsiteX13" fmla="*/ 1052623 w 2317897"/>
                <a:gd name="connsiteY13" fmla="*/ 13163 h 1063613"/>
                <a:gd name="connsiteX14" fmla="*/ 663922 w 2317897"/>
                <a:gd name="connsiteY14" fmla="*/ 0 h 1063613"/>
                <a:gd name="connsiteX15" fmla="*/ 465223 w 2317897"/>
                <a:gd name="connsiteY15" fmla="*/ 144153 h 1063613"/>
                <a:gd name="connsiteX16" fmla="*/ 289174 w 2317897"/>
                <a:gd name="connsiteY16" fmla="*/ 240281 h 1063613"/>
                <a:gd name="connsiteX17" fmla="*/ 284471 w 2317897"/>
                <a:gd name="connsiteY17" fmla="*/ 466884 h 1063613"/>
                <a:gd name="connsiteX18" fmla="*/ 82096 w 2317897"/>
                <a:gd name="connsiteY18" fmla="*/ 534594 h 1063613"/>
                <a:gd name="connsiteX19" fmla="*/ 37392 w 2317897"/>
                <a:gd name="connsiteY19" fmla="*/ 678744 h 1063613"/>
                <a:gd name="connsiteX20" fmla="*/ 59962 w 2317897"/>
                <a:gd name="connsiteY20" fmla="*/ 817404 h 1063613"/>
                <a:gd name="connsiteX21" fmla="*/ 0 w 2317897"/>
                <a:gd name="connsiteY21" fmla="*/ 903333 h 1063613"/>
                <a:gd name="connsiteX22" fmla="*/ 10632 w 2317897"/>
                <a:gd name="connsiteY22" fmla="*/ 882068 h 1063613"/>
                <a:gd name="connsiteX23" fmla="*/ 10670 w 2317897"/>
                <a:gd name="connsiteY23" fmla="*/ 916891 h 1063613"/>
                <a:gd name="connsiteX24" fmla="*/ 95694 w 2317897"/>
                <a:gd name="connsiteY24" fmla="*/ 967129 h 1063613"/>
                <a:gd name="connsiteX25" fmla="*/ 142059 w 2317897"/>
                <a:gd name="connsiteY25" fmla="*/ 998156 h 1063613"/>
                <a:gd name="connsiteX26" fmla="*/ 231622 w 2317897"/>
                <a:gd name="connsiteY26" fmla="*/ 1039264 h 1063613"/>
                <a:gd name="connsiteX27" fmla="*/ 255261 w 2317897"/>
                <a:gd name="connsiteY27" fmla="*/ 1063613 h 1063613"/>
                <a:gd name="connsiteX0" fmla="*/ 325341 w 2317897"/>
                <a:gd name="connsiteY0" fmla="*/ 1043653 h 1063613"/>
                <a:gd name="connsiteX1" fmla="*/ 394551 w 2317897"/>
                <a:gd name="connsiteY1" fmla="*/ 1018988 h 1063613"/>
                <a:gd name="connsiteX2" fmla="*/ 394787 w 2317897"/>
                <a:gd name="connsiteY2" fmla="*/ 1012069 h 1063613"/>
                <a:gd name="connsiteX3" fmla="*/ 404984 w 2317897"/>
                <a:gd name="connsiteY3" fmla="*/ 1005271 h 1063613"/>
                <a:gd name="connsiteX4" fmla="*/ 435577 w 2317897"/>
                <a:gd name="connsiteY4" fmla="*/ 988275 h 1063613"/>
                <a:gd name="connsiteX5" fmla="*/ 481864 w 2317897"/>
                <a:gd name="connsiteY5" fmla="*/ 965826 h 1063613"/>
                <a:gd name="connsiteX6" fmla="*/ 520559 w 2317897"/>
                <a:gd name="connsiteY6" fmla="*/ 957682 h 1063613"/>
                <a:gd name="connsiteX7" fmla="*/ 684673 w 2317897"/>
                <a:gd name="connsiteY7" fmla="*/ 836928 h 1063613"/>
                <a:gd name="connsiteX8" fmla="*/ 1169581 w 2317897"/>
                <a:gd name="connsiteY8" fmla="*/ 563091 h 1063613"/>
                <a:gd name="connsiteX9" fmla="*/ 1711841 w 2317897"/>
                <a:gd name="connsiteY9" fmla="*/ 382338 h 1063613"/>
                <a:gd name="connsiteX10" fmla="*/ 2317897 w 2317897"/>
                <a:gd name="connsiteY10" fmla="*/ 201584 h 1063613"/>
                <a:gd name="connsiteX11" fmla="*/ 1596030 w 2317897"/>
                <a:gd name="connsiteY11" fmla="*/ 54823 h 1063613"/>
                <a:gd name="connsiteX12" fmla="*/ 1417962 w 2317897"/>
                <a:gd name="connsiteY12" fmla="*/ 43282 h 1063613"/>
                <a:gd name="connsiteX13" fmla="*/ 1052623 w 2317897"/>
                <a:gd name="connsiteY13" fmla="*/ 13163 h 1063613"/>
                <a:gd name="connsiteX14" fmla="*/ 663922 w 2317897"/>
                <a:gd name="connsiteY14" fmla="*/ 0 h 1063613"/>
                <a:gd name="connsiteX15" fmla="*/ 465223 w 2317897"/>
                <a:gd name="connsiteY15" fmla="*/ 144153 h 1063613"/>
                <a:gd name="connsiteX16" fmla="*/ 289174 w 2317897"/>
                <a:gd name="connsiteY16" fmla="*/ 240281 h 1063613"/>
                <a:gd name="connsiteX17" fmla="*/ 284471 w 2317897"/>
                <a:gd name="connsiteY17" fmla="*/ 466884 h 1063613"/>
                <a:gd name="connsiteX18" fmla="*/ 82096 w 2317897"/>
                <a:gd name="connsiteY18" fmla="*/ 534594 h 1063613"/>
                <a:gd name="connsiteX19" fmla="*/ 37392 w 2317897"/>
                <a:gd name="connsiteY19" fmla="*/ 678744 h 1063613"/>
                <a:gd name="connsiteX20" fmla="*/ 59962 w 2317897"/>
                <a:gd name="connsiteY20" fmla="*/ 817404 h 1063613"/>
                <a:gd name="connsiteX21" fmla="*/ 0 w 2317897"/>
                <a:gd name="connsiteY21" fmla="*/ 903333 h 1063613"/>
                <a:gd name="connsiteX22" fmla="*/ 10632 w 2317897"/>
                <a:gd name="connsiteY22" fmla="*/ 882068 h 1063613"/>
                <a:gd name="connsiteX23" fmla="*/ 10670 w 2317897"/>
                <a:gd name="connsiteY23" fmla="*/ 916891 h 1063613"/>
                <a:gd name="connsiteX24" fmla="*/ 95694 w 2317897"/>
                <a:gd name="connsiteY24" fmla="*/ 967129 h 1063613"/>
                <a:gd name="connsiteX25" fmla="*/ 142059 w 2317897"/>
                <a:gd name="connsiteY25" fmla="*/ 998156 h 1063613"/>
                <a:gd name="connsiteX26" fmla="*/ 231622 w 2317897"/>
                <a:gd name="connsiteY26" fmla="*/ 1039264 h 1063613"/>
                <a:gd name="connsiteX27" fmla="*/ 255261 w 2317897"/>
                <a:gd name="connsiteY27" fmla="*/ 1063613 h 1063613"/>
                <a:gd name="connsiteX0" fmla="*/ 325341 w 2294102"/>
                <a:gd name="connsiteY0" fmla="*/ 1043653 h 1063613"/>
                <a:gd name="connsiteX1" fmla="*/ 394551 w 2294102"/>
                <a:gd name="connsiteY1" fmla="*/ 1018988 h 1063613"/>
                <a:gd name="connsiteX2" fmla="*/ 394787 w 2294102"/>
                <a:gd name="connsiteY2" fmla="*/ 1012069 h 1063613"/>
                <a:gd name="connsiteX3" fmla="*/ 404984 w 2294102"/>
                <a:gd name="connsiteY3" fmla="*/ 1005271 h 1063613"/>
                <a:gd name="connsiteX4" fmla="*/ 435577 w 2294102"/>
                <a:gd name="connsiteY4" fmla="*/ 988275 h 1063613"/>
                <a:gd name="connsiteX5" fmla="*/ 481864 w 2294102"/>
                <a:gd name="connsiteY5" fmla="*/ 965826 h 1063613"/>
                <a:gd name="connsiteX6" fmla="*/ 520559 w 2294102"/>
                <a:gd name="connsiteY6" fmla="*/ 957682 h 1063613"/>
                <a:gd name="connsiteX7" fmla="*/ 684673 w 2294102"/>
                <a:gd name="connsiteY7" fmla="*/ 836928 h 1063613"/>
                <a:gd name="connsiteX8" fmla="*/ 1169581 w 2294102"/>
                <a:gd name="connsiteY8" fmla="*/ 563091 h 1063613"/>
                <a:gd name="connsiteX9" fmla="*/ 1711841 w 2294102"/>
                <a:gd name="connsiteY9" fmla="*/ 382338 h 1063613"/>
                <a:gd name="connsiteX10" fmla="*/ 2294102 w 2294102"/>
                <a:gd name="connsiteY10" fmla="*/ 204983 h 1063613"/>
                <a:gd name="connsiteX11" fmla="*/ 1596030 w 2294102"/>
                <a:gd name="connsiteY11" fmla="*/ 54823 h 1063613"/>
                <a:gd name="connsiteX12" fmla="*/ 1417962 w 2294102"/>
                <a:gd name="connsiteY12" fmla="*/ 43282 h 1063613"/>
                <a:gd name="connsiteX13" fmla="*/ 1052623 w 2294102"/>
                <a:gd name="connsiteY13" fmla="*/ 13163 h 1063613"/>
                <a:gd name="connsiteX14" fmla="*/ 663922 w 2294102"/>
                <a:gd name="connsiteY14" fmla="*/ 0 h 1063613"/>
                <a:gd name="connsiteX15" fmla="*/ 465223 w 2294102"/>
                <a:gd name="connsiteY15" fmla="*/ 144153 h 1063613"/>
                <a:gd name="connsiteX16" fmla="*/ 289174 w 2294102"/>
                <a:gd name="connsiteY16" fmla="*/ 240281 h 1063613"/>
                <a:gd name="connsiteX17" fmla="*/ 284471 w 2294102"/>
                <a:gd name="connsiteY17" fmla="*/ 466884 h 1063613"/>
                <a:gd name="connsiteX18" fmla="*/ 82096 w 2294102"/>
                <a:gd name="connsiteY18" fmla="*/ 534594 h 1063613"/>
                <a:gd name="connsiteX19" fmla="*/ 37392 w 2294102"/>
                <a:gd name="connsiteY19" fmla="*/ 678744 h 1063613"/>
                <a:gd name="connsiteX20" fmla="*/ 59962 w 2294102"/>
                <a:gd name="connsiteY20" fmla="*/ 817404 h 1063613"/>
                <a:gd name="connsiteX21" fmla="*/ 0 w 2294102"/>
                <a:gd name="connsiteY21" fmla="*/ 903333 h 1063613"/>
                <a:gd name="connsiteX22" fmla="*/ 10632 w 2294102"/>
                <a:gd name="connsiteY22" fmla="*/ 882068 h 1063613"/>
                <a:gd name="connsiteX23" fmla="*/ 10670 w 2294102"/>
                <a:gd name="connsiteY23" fmla="*/ 916891 h 1063613"/>
                <a:gd name="connsiteX24" fmla="*/ 95694 w 2294102"/>
                <a:gd name="connsiteY24" fmla="*/ 967129 h 1063613"/>
                <a:gd name="connsiteX25" fmla="*/ 142059 w 2294102"/>
                <a:gd name="connsiteY25" fmla="*/ 998156 h 1063613"/>
                <a:gd name="connsiteX26" fmla="*/ 231622 w 2294102"/>
                <a:gd name="connsiteY26" fmla="*/ 1039264 h 1063613"/>
                <a:gd name="connsiteX27" fmla="*/ 255261 w 2294102"/>
                <a:gd name="connsiteY27" fmla="*/ 1063613 h 1063613"/>
                <a:gd name="connsiteX0" fmla="*/ 325341 w 2342739"/>
                <a:gd name="connsiteY0" fmla="*/ 1043653 h 1063613"/>
                <a:gd name="connsiteX1" fmla="*/ 394551 w 2342739"/>
                <a:gd name="connsiteY1" fmla="*/ 1018988 h 1063613"/>
                <a:gd name="connsiteX2" fmla="*/ 394787 w 2342739"/>
                <a:gd name="connsiteY2" fmla="*/ 1012069 h 1063613"/>
                <a:gd name="connsiteX3" fmla="*/ 404984 w 2342739"/>
                <a:gd name="connsiteY3" fmla="*/ 1005271 h 1063613"/>
                <a:gd name="connsiteX4" fmla="*/ 435577 w 2342739"/>
                <a:gd name="connsiteY4" fmla="*/ 988275 h 1063613"/>
                <a:gd name="connsiteX5" fmla="*/ 481864 w 2342739"/>
                <a:gd name="connsiteY5" fmla="*/ 965826 h 1063613"/>
                <a:gd name="connsiteX6" fmla="*/ 520559 w 2342739"/>
                <a:gd name="connsiteY6" fmla="*/ 957682 h 1063613"/>
                <a:gd name="connsiteX7" fmla="*/ 684673 w 2342739"/>
                <a:gd name="connsiteY7" fmla="*/ 836928 h 1063613"/>
                <a:gd name="connsiteX8" fmla="*/ 1169581 w 2342739"/>
                <a:gd name="connsiteY8" fmla="*/ 563091 h 1063613"/>
                <a:gd name="connsiteX9" fmla="*/ 1711841 w 2342739"/>
                <a:gd name="connsiteY9" fmla="*/ 382338 h 1063613"/>
                <a:gd name="connsiteX10" fmla="*/ 2220187 w 2342739"/>
                <a:gd name="connsiteY10" fmla="*/ 274431 h 1063613"/>
                <a:gd name="connsiteX11" fmla="*/ 2294102 w 2342739"/>
                <a:gd name="connsiteY11" fmla="*/ 204983 h 1063613"/>
                <a:gd name="connsiteX12" fmla="*/ 1596030 w 2342739"/>
                <a:gd name="connsiteY12" fmla="*/ 54823 h 1063613"/>
                <a:gd name="connsiteX13" fmla="*/ 1417962 w 2342739"/>
                <a:gd name="connsiteY13" fmla="*/ 43282 h 1063613"/>
                <a:gd name="connsiteX14" fmla="*/ 1052623 w 2342739"/>
                <a:gd name="connsiteY14" fmla="*/ 13163 h 1063613"/>
                <a:gd name="connsiteX15" fmla="*/ 663922 w 2342739"/>
                <a:gd name="connsiteY15" fmla="*/ 0 h 1063613"/>
                <a:gd name="connsiteX16" fmla="*/ 465223 w 2342739"/>
                <a:gd name="connsiteY16" fmla="*/ 144153 h 1063613"/>
                <a:gd name="connsiteX17" fmla="*/ 289174 w 2342739"/>
                <a:gd name="connsiteY17" fmla="*/ 240281 h 1063613"/>
                <a:gd name="connsiteX18" fmla="*/ 284471 w 2342739"/>
                <a:gd name="connsiteY18" fmla="*/ 466884 h 1063613"/>
                <a:gd name="connsiteX19" fmla="*/ 82096 w 2342739"/>
                <a:gd name="connsiteY19" fmla="*/ 534594 h 1063613"/>
                <a:gd name="connsiteX20" fmla="*/ 37392 w 2342739"/>
                <a:gd name="connsiteY20" fmla="*/ 678744 h 1063613"/>
                <a:gd name="connsiteX21" fmla="*/ 59962 w 2342739"/>
                <a:gd name="connsiteY21" fmla="*/ 817404 h 1063613"/>
                <a:gd name="connsiteX22" fmla="*/ 0 w 2342739"/>
                <a:gd name="connsiteY22" fmla="*/ 903333 h 1063613"/>
                <a:gd name="connsiteX23" fmla="*/ 10632 w 2342739"/>
                <a:gd name="connsiteY23" fmla="*/ 882068 h 1063613"/>
                <a:gd name="connsiteX24" fmla="*/ 10670 w 2342739"/>
                <a:gd name="connsiteY24" fmla="*/ 916891 h 1063613"/>
                <a:gd name="connsiteX25" fmla="*/ 95694 w 2342739"/>
                <a:gd name="connsiteY25" fmla="*/ 967129 h 1063613"/>
                <a:gd name="connsiteX26" fmla="*/ 142059 w 2342739"/>
                <a:gd name="connsiteY26" fmla="*/ 998156 h 1063613"/>
                <a:gd name="connsiteX27" fmla="*/ 231622 w 2342739"/>
                <a:gd name="connsiteY27" fmla="*/ 1039264 h 1063613"/>
                <a:gd name="connsiteX28" fmla="*/ 255261 w 2342739"/>
                <a:gd name="connsiteY28" fmla="*/ 1063613 h 1063613"/>
                <a:gd name="connsiteX0" fmla="*/ 325341 w 2325924"/>
                <a:gd name="connsiteY0" fmla="*/ 1043653 h 1063613"/>
                <a:gd name="connsiteX1" fmla="*/ 394551 w 2325924"/>
                <a:gd name="connsiteY1" fmla="*/ 1018988 h 1063613"/>
                <a:gd name="connsiteX2" fmla="*/ 394787 w 2325924"/>
                <a:gd name="connsiteY2" fmla="*/ 1012069 h 1063613"/>
                <a:gd name="connsiteX3" fmla="*/ 404984 w 2325924"/>
                <a:gd name="connsiteY3" fmla="*/ 1005271 h 1063613"/>
                <a:gd name="connsiteX4" fmla="*/ 435577 w 2325924"/>
                <a:gd name="connsiteY4" fmla="*/ 988275 h 1063613"/>
                <a:gd name="connsiteX5" fmla="*/ 481864 w 2325924"/>
                <a:gd name="connsiteY5" fmla="*/ 965826 h 1063613"/>
                <a:gd name="connsiteX6" fmla="*/ 520559 w 2325924"/>
                <a:gd name="connsiteY6" fmla="*/ 957682 h 1063613"/>
                <a:gd name="connsiteX7" fmla="*/ 684673 w 2325924"/>
                <a:gd name="connsiteY7" fmla="*/ 836928 h 1063613"/>
                <a:gd name="connsiteX8" fmla="*/ 1169581 w 2325924"/>
                <a:gd name="connsiteY8" fmla="*/ 563091 h 1063613"/>
                <a:gd name="connsiteX9" fmla="*/ 1711841 w 2325924"/>
                <a:gd name="connsiteY9" fmla="*/ 382338 h 1063613"/>
                <a:gd name="connsiteX10" fmla="*/ 2125008 w 2325924"/>
                <a:gd name="connsiteY10" fmla="*/ 301625 h 1063613"/>
                <a:gd name="connsiteX11" fmla="*/ 2294102 w 2325924"/>
                <a:gd name="connsiteY11" fmla="*/ 204983 h 1063613"/>
                <a:gd name="connsiteX12" fmla="*/ 1596030 w 2325924"/>
                <a:gd name="connsiteY12" fmla="*/ 54823 h 1063613"/>
                <a:gd name="connsiteX13" fmla="*/ 1417962 w 2325924"/>
                <a:gd name="connsiteY13" fmla="*/ 43282 h 1063613"/>
                <a:gd name="connsiteX14" fmla="*/ 1052623 w 2325924"/>
                <a:gd name="connsiteY14" fmla="*/ 13163 h 1063613"/>
                <a:gd name="connsiteX15" fmla="*/ 663922 w 2325924"/>
                <a:gd name="connsiteY15" fmla="*/ 0 h 1063613"/>
                <a:gd name="connsiteX16" fmla="*/ 465223 w 2325924"/>
                <a:gd name="connsiteY16" fmla="*/ 144153 h 1063613"/>
                <a:gd name="connsiteX17" fmla="*/ 289174 w 2325924"/>
                <a:gd name="connsiteY17" fmla="*/ 240281 h 1063613"/>
                <a:gd name="connsiteX18" fmla="*/ 284471 w 2325924"/>
                <a:gd name="connsiteY18" fmla="*/ 466884 h 1063613"/>
                <a:gd name="connsiteX19" fmla="*/ 82096 w 2325924"/>
                <a:gd name="connsiteY19" fmla="*/ 534594 h 1063613"/>
                <a:gd name="connsiteX20" fmla="*/ 37392 w 2325924"/>
                <a:gd name="connsiteY20" fmla="*/ 678744 h 1063613"/>
                <a:gd name="connsiteX21" fmla="*/ 59962 w 2325924"/>
                <a:gd name="connsiteY21" fmla="*/ 817404 h 1063613"/>
                <a:gd name="connsiteX22" fmla="*/ 0 w 2325924"/>
                <a:gd name="connsiteY22" fmla="*/ 903333 h 1063613"/>
                <a:gd name="connsiteX23" fmla="*/ 10632 w 2325924"/>
                <a:gd name="connsiteY23" fmla="*/ 882068 h 1063613"/>
                <a:gd name="connsiteX24" fmla="*/ 10670 w 2325924"/>
                <a:gd name="connsiteY24" fmla="*/ 916891 h 1063613"/>
                <a:gd name="connsiteX25" fmla="*/ 95694 w 2325924"/>
                <a:gd name="connsiteY25" fmla="*/ 967129 h 1063613"/>
                <a:gd name="connsiteX26" fmla="*/ 142059 w 2325924"/>
                <a:gd name="connsiteY26" fmla="*/ 998156 h 1063613"/>
                <a:gd name="connsiteX27" fmla="*/ 231622 w 2325924"/>
                <a:gd name="connsiteY27" fmla="*/ 1039264 h 1063613"/>
                <a:gd name="connsiteX28" fmla="*/ 255261 w 2325924"/>
                <a:gd name="connsiteY28" fmla="*/ 1063613 h 1063613"/>
                <a:gd name="connsiteX0" fmla="*/ 325341 w 2379734"/>
                <a:gd name="connsiteY0" fmla="*/ 1043653 h 1063613"/>
                <a:gd name="connsiteX1" fmla="*/ 394551 w 2379734"/>
                <a:gd name="connsiteY1" fmla="*/ 1018988 h 1063613"/>
                <a:gd name="connsiteX2" fmla="*/ 394787 w 2379734"/>
                <a:gd name="connsiteY2" fmla="*/ 1012069 h 1063613"/>
                <a:gd name="connsiteX3" fmla="*/ 404984 w 2379734"/>
                <a:gd name="connsiteY3" fmla="*/ 1005271 h 1063613"/>
                <a:gd name="connsiteX4" fmla="*/ 435577 w 2379734"/>
                <a:gd name="connsiteY4" fmla="*/ 988275 h 1063613"/>
                <a:gd name="connsiteX5" fmla="*/ 481864 w 2379734"/>
                <a:gd name="connsiteY5" fmla="*/ 965826 h 1063613"/>
                <a:gd name="connsiteX6" fmla="*/ 520559 w 2379734"/>
                <a:gd name="connsiteY6" fmla="*/ 957682 h 1063613"/>
                <a:gd name="connsiteX7" fmla="*/ 684673 w 2379734"/>
                <a:gd name="connsiteY7" fmla="*/ 836928 h 1063613"/>
                <a:gd name="connsiteX8" fmla="*/ 1169581 w 2379734"/>
                <a:gd name="connsiteY8" fmla="*/ 563091 h 1063613"/>
                <a:gd name="connsiteX9" fmla="*/ 1711841 w 2379734"/>
                <a:gd name="connsiteY9" fmla="*/ 382338 h 1063613"/>
                <a:gd name="connsiteX10" fmla="*/ 2125008 w 2379734"/>
                <a:gd name="connsiteY10" fmla="*/ 301625 h 1063613"/>
                <a:gd name="connsiteX11" fmla="*/ 2294102 w 2379734"/>
                <a:gd name="connsiteY11" fmla="*/ 204983 h 1063613"/>
                <a:gd name="connsiteX12" fmla="*/ 1596030 w 2379734"/>
                <a:gd name="connsiteY12" fmla="*/ 54823 h 1063613"/>
                <a:gd name="connsiteX13" fmla="*/ 1417962 w 2379734"/>
                <a:gd name="connsiteY13" fmla="*/ 43282 h 1063613"/>
                <a:gd name="connsiteX14" fmla="*/ 1052623 w 2379734"/>
                <a:gd name="connsiteY14" fmla="*/ 13163 h 1063613"/>
                <a:gd name="connsiteX15" fmla="*/ 663922 w 2379734"/>
                <a:gd name="connsiteY15" fmla="*/ 0 h 1063613"/>
                <a:gd name="connsiteX16" fmla="*/ 465223 w 2379734"/>
                <a:gd name="connsiteY16" fmla="*/ 144153 h 1063613"/>
                <a:gd name="connsiteX17" fmla="*/ 289174 w 2379734"/>
                <a:gd name="connsiteY17" fmla="*/ 240281 h 1063613"/>
                <a:gd name="connsiteX18" fmla="*/ 284471 w 2379734"/>
                <a:gd name="connsiteY18" fmla="*/ 466884 h 1063613"/>
                <a:gd name="connsiteX19" fmla="*/ 82096 w 2379734"/>
                <a:gd name="connsiteY19" fmla="*/ 534594 h 1063613"/>
                <a:gd name="connsiteX20" fmla="*/ 37392 w 2379734"/>
                <a:gd name="connsiteY20" fmla="*/ 678744 h 1063613"/>
                <a:gd name="connsiteX21" fmla="*/ 59962 w 2379734"/>
                <a:gd name="connsiteY21" fmla="*/ 817404 h 1063613"/>
                <a:gd name="connsiteX22" fmla="*/ 0 w 2379734"/>
                <a:gd name="connsiteY22" fmla="*/ 903333 h 1063613"/>
                <a:gd name="connsiteX23" fmla="*/ 10632 w 2379734"/>
                <a:gd name="connsiteY23" fmla="*/ 882068 h 1063613"/>
                <a:gd name="connsiteX24" fmla="*/ 10670 w 2379734"/>
                <a:gd name="connsiteY24" fmla="*/ 916891 h 1063613"/>
                <a:gd name="connsiteX25" fmla="*/ 95694 w 2379734"/>
                <a:gd name="connsiteY25" fmla="*/ 967129 h 1063613"/>
                <a:gd name="connsiteX26" fmla="*/ 142059 w 2379734"/>
                <a:gd name="connsiteY26" fmla="*/ 998156 h 1063613"/>
                <a:gd name="connsiteX27" fmla="*/ 231622 w 2379734"/>
                <a:gd name="connsiteY27" fmla="*/ 1039264 h 1063613"/>
                <a:gd name="connsiteX28" fmla="*/ 255261 w 2379734"/>
                <a:gd name="connsiteY28" fmla="*/ 1063613 h 1063613"/>
                <a:gd name="connsiteX0" fmla="*/ 325341 w 2294465"/>
                <a:gd name="connsiteY0" fmla="*/ 1043653 h 1063613"/>
                <a:gd name="connsiteX1" fmla="*/ 394551 w 2294465"/>
                <a:gd name="connsiteY1" fmla="*/ 1018988 h 1063613"/>
                <a:gd name="connsiteX2" fmla="*/ 394787 w 2294465"/>
                <a:gd name="connsiteY2" fmla="*/ 1012069 h 1063613"/>
                <a:gd name="connsiteX3" fmla="*/ 404984 w 2294465"/>
                <a:gd name="connsiteY3" fmla="*/ 1005271 h 1063613"/>
                <a:gd name="connsiteX4" fmla="*/ 435577 w 2294465"/>
                <a:gd name="connsiteY4" fmla="*/ 988275 h 1063613"/>
                <a:gd name="connsiteX5" fmla="*/ 481864 w 2294465"/>
                <a:gd name="connsiteY5" fmla="*/ 965826 h 1063613"/>
                <a:gd name="connsiteX6" fmla="*/ 520559 w 2294465"/>
                <a:gd name="connsiteY6" fmla="*/ 957682 h 1063613"/>
                <a:gd name="connsiteX7" fmla="*/ 684673 w 2294465"/>
                <a:gd name="connsiteY7" fmla="*/ 836928 h 1063613"/>
                <a:gd name="connsiteX8" fmla="*/ 1169581 w 2294465"/>
                <a:gd name="connsiteY8" fmla="*/ 563091 h 1063613"/>
                <a:gd name="connsiteX9" fmla="*/ 1711841 w 2294465"/>
                <a:gd name="connsiteY9" fmla="*/ 382338 h 1063613"/>
                <a:gd name="connsiteX10" fmla="*/ 2125008 w 2294465"/>
                <a:gd name="connsiteY10" fmla="*/ 301625 h 1063613"/>
                <a:gd name="connsiteX11" fmla="*/ 2294102 w 2294465"/>
                <a:gd name="connsiteY11" fmla="*/ 204983 h 1063613"/>
                <a:gd name="connsiteX12" fmla="*/ 1596030 w 2294465"/>
                <a:gd name="connsiteY12" fmla="*/ 54823 h 1063613"/>
                <a:gd name="connsiteX13" fmla="*/ 1417962 w 2294465"/>
                <a:gd name="connsiteY13" fmla="*/ 43282 h 1063613"/>
                <a:gd name="connsiteX14" fmla="*/ 1052623 w 2294465"/>
                <a:gd name="connsiteY14" fmla="*/ 13163 h 1063613"/>
                <a:gd name="connsiteX15" fmla="*/ 663922 w 2294465"/>
                <a:gd name="connsiteY15" fmla="*/ 0 h 1063613"/>
                <a:gd name="connsiteX16" fmla="*/ 465223 w 2294465"/>
                <a:gd name="connsiteY16" fmla="*/ 144153 h 1063613"/>
                <a:gd name="connsiteX17" fmla="*/ 289174 w 2294465"/>
                <a:gd name="connsiteY17" fmla="*/ 240281 h 1063613"/>
                <a:gd name="connsiteX18" fmla="*/ 284471 w 2294465"/>
                <a:gd name="connsiteY18" fmla="*/ 466884 h 1063613"/>
                <a:gd name="connsiteX19" fmla="*/ 82096 w 2294465"/>
                <a:gd name="connsiteY19" fmla="*/ 534594 h 1063613"/>
                <a:gd name="connsiteX20" fmla="*/ 37392 w 2294465"/>
                <a:gd name="connsiteY20" fmla="*/ 678744 h 1063613"/>
                <a:gd name="connsiteX21" fmla="*/ 59962 w 2294465"/>
                <a:gd name="connsiteY21" fmla="*/ 817404 h 1063613"/>
                <a:gd name="connsiteX22" fmla="*/ 0 w 2294465"/>
                <a:gd name="connsiteY22" fmla="*/ 903333 h 1063613"/>
                <a:gd name="connsiteX23" fmla="*/ 10632 w 2294465"/>
                <a:gd name="connsiteY23" fmla="*/ 882068 h 1063613"/>
                <a:gd name="connsiteX24" fmla="*/ 10670 w 2294465"/>
                <a:gd name="connsiteY24" fmla="*/ 916891 h 1063613"/>
                <a:gd name="connsiteX25" fmla="*/ 95694 w 2294465"/>
                <a:gd name="connsiteY25" fmla="*/ 967129 h 1063613"/>
                <a:gd name="connsiteX26" fmla="*/ 142059 w 2294465"/>
                <a:gd name="connsiteY26" fmla="*/ 998156 h 1063613"/>
                <a:gd name="connsiteX27" fmla="*/ 231622 w 2294465"/>
                <a:gd name="connsiteY27" fmla="*/ 1039264 h 1063613"/>
                <a:gd name="connsiteX28" fmla="*/ 255261 w 2294465"/>
                <a:gd name="connsiteY28" fmla="*/ 1063613 h 1063613"/>
                <a:gd name="connsiteX0" fmla="*/ 325341 w 2294637"/>
                <a:gd name="connsiteY0" fmla="*/ 1043653 h 1063613"/>
                <a:gd name="connsiteX1" fmla="*/ 394551 w 2294637"/>
                <a:gd name="connsiteY1" fmla="*/ 1018988 h 1063613"/>
                <a:gd name="connsiteX2" fmla="*/ 394787 w 2294637"/>
                <a:gd name="connsiteY2" fmla="*/ 1012069 h 1063613"/>
                <a:gd name="connsiteX3" fmla="*/ 404984 w 2294637"/>
                <a:gd name="connsiteY3" fmla="*/ 1005271 h 1063613"/>
                <a:gd name="connsiteX4" fmla="*/ 435577 w 2294637"/>
                <a:gd name="connsiteY4" fmla="*/ 988275 h 1063613"/>
                <a:gd name="connsiteX5" fmla="*/ 481864 w 2294637"/>
                <a:gd name="connsiteY5" fmla="*/ 965826 h 1063613"/>
                <a:gd name="connsiteX6" fmla="*/ 520559 w 2294637"/>
                <a:gd name="connsiteY6" fmla="*/ 957682 h 1063613"/>
                <a:gd name="connsiteX7" fmla="*/ 684673 w 2294637"/>
                <a:gd name="connsiteY7" fmla="*/ 836928 h 1063613"/>
                <a:gd name="connsiteX8" fmla="*/ 1169581 w 2294637"/>
                <a:gd name="connsiteY8" fmla="*/ 563091 h 1063613"/>
                <a:gd name="connsiteX9" fmla="*/ 1711841 w 2294637"/>
                <a:gd name="connsiteY9" fmla="*/ 382338 h 1063613"/>
                <a:gd name="connsiteX10" fmla="*/ 2125008 w 2294637"/>
                <a:gd name="connsiteY10" fmla="*/ 301625 h 1063613"/>
                <a:gd name="connsiteX11" fmla="*/ 2294102 w 2294637"/>
                <a:gd name="connsiteY11" fmla="*/ 204983 h 1063613"/>
                <a:gd name="connsiteX12" fmla="*/ 1596030 w 2294637"/>
                <a:gd name="connsiteY12" fmla="*/ 54823 h 1063613"/>
                <a:gd name="connsiteX13" fmla="*/ 1417962 w 2294637"/>
                <a:gd name="connsiteY13" fmla="*/ 43282 h 1063613"/>
                <a:gd name="connsiteX14" fmla="*/ 1052623 w 2294637"/>
                <a:gd name="connsiteY14" fmla="*/ 13163 h 1063613"/>
                <a:gd name="connsiteX15" fmla="*/ 663922 w 2294637"/>
                <a:gd name="connsiteY15" fmla="*/ 0 h 1063613"/>
                <a:gd name="connsiteX16" fmla="*/ 465223 w 2294637"/>
                <a:gd name="connsiteY16" fmla="*/ 144153 h 1063613"/>
                <a:gd name="connsiteX17" fmla="*/ 289174 w 2294637"/>
                <a:gd name="connsiteY17" fmla="*/ 240281 h 1063613"/>
                <a:gd name="connsiteX18" fmla="*/ 284471 w 2294637"/>
                <a:gd name="connsiteY18" fmla="*/ 466884 h 1063613"/>
                <a:gd name="connsiteX19" fmla="*/ 82096 w 2294637"/>
                <a:gd name="connsiteY19" fmla="*/ 534594 h 1063613"/>
                <a:gd name="connsiteX20" fmla="*/ 37392 w 2294637"/>
                <a:gd name="connsiteY20" fmla="*/ 678744 h 1063613"/>
                <a:gd name="connsiteX21" fmla="*/ 59962 w 2294637"/>
                <a:gd name="connsiteY21" fmla="*/ 817404 h 1063613"/>
                <a:gd name="connsiteX22" fmla="*/ 0 w 2294637"/>
                <a:gd name="connsiteY22" fmla="*/ 903333 h 1063613"/>
                <a:gd name="connsiteX23" fmla="*/ 10632 w 2294637"/>
                <a:gd name="connsiteY23" fmla="*/ 882068 h 1063613"/>
                <a:gd name="connsiteX24" fmla="*/ 10670 w 2294637"/>
                <a:gd name="connsiteY24" fmla="*/ 916891 h 1063613"/>
                <a:gd name="connsiteX25" fmla="*/ 95694 w 2294637"/>
                <a:gd name="connsiteY25" fmla="*/ 967129 h 1063613"/>
                <a:gd name="connsiteX26" fmla="*/ 142059 w 2294637"/>
                <a:gd name="connsiteY26" fmla="*/ 998156 h 1063613"/>
                <a:gd name="connsiteX27" fmla="*/ 231622 w 2294637"/>
                <a:gd name="connsiteY27" fmla="*/ 1039264 h 1063613"/>
                <a:gd name="connsiteX28" fmla="*/ 255261 w 2294637"/>
                <a:gd name="connsiteY28" fmla="*/ 1063613 h 1063613"/>
                <a:gd name="connsiteX0" fmla="*/ 325341 w 2331996"/>
                <a:gd name="connsiteY0" fmla="*/ 1043653 h 1063613"/>
                <a:gd name="connsiteX1" fmla="*/ 394551 w 2331996"/>
                <a:gd name="connsiteY1" fmla="*/ 1018988 h 1063613"/>
                <a:gd name="connsiteX2" fmla="*/ 394787 w 2331996"/>
                <a:gd name="connsiteY2" fmla="*/ 1012069 h 1063613"/>
                <a:gd name="connsiteX3" fmla="*/ 404984 w 2331996"/>
                <a:gd name="connsiteY3" fmla="*/ 1005271 h 1063613"/>
                <a:gd name="connsiteX4" fmla="*/ 435577 w 2331996"/>
                <a:gd name="connsiteY4" fmla="*/ 988275 h 1063613"/>
                <a:gd name="connsiteX5" fmla="*/ 481864 w 2331996"/>
                <a:gd name="connsiteY5" fmla="*/ 965826 h 1063613"/>
                <a:gd name="connsiteX6" fmla="*/ 520559 w 2331996"/>
                <a:gd name="connsiteY6" fmla="*/ 957682 h 1063613"/>
                <a:gd name="connsiteX7" fmla="*/ 684673 w 2331996"/>
                <a:gd name="connsiteY7" fmla="*/ 836928 h 1063613"/>
                <a:gd name="connsiteX8" fmla="*/ 1169581 w 2331996"/>
                <a:gd name="connsiteY8" fmla="*/ 563091 h 1063613"/>
                <a:gd name="connsiteX9" fmla="*/ 1711841 w 2331996"/>
                <a:gd name="connsiteY9" fmla="*/ 382338 h 1063613"/>
                <a:gd name="connsiteX10" fmla="*/ 2125008 w 2331996"/>
                <a:gd name="connsiteY10" fmla="*/ 301625 h 1063613"/>
                <a:gd name="connsiteX11" fmla="*/ 2226987 w 2331996"/>
                <a:gd name="connsiteY11" fmla="*/ 257435 h 1063613"/>
                <a:gd name="connsiteX12" fmla="*/ 2294102 w 2331996"/>
                <a:gd name="connsiteY12" fmla="*/ 204983 h 1063613"/>
                <a:gd name="connsiteX13" fmla="*/ 1596030 w 2331996"/>
                <a:gd name="connsiteY13" fmla="*/ 54823 h 1063613"/>
                <a:gd name="connsiteX14" fmla="*/ 1417962 w 2331996"/>
                <a:gd name="connsiteY14" fmla="*/ 43282 h 1063613"/>
                <a:gd name="connsiteX15" fmla="*/ 1052623 w 2331996"/>
                <a:gd name="connsiteY15" fmla="*/ 13163 h 1063613"/>
                <a:gd name="connsiteX16" fmla="*/ 663922 w 2331996"/>
                <a:gd name="connsiteY16" fmla="*/ 0 h 1063613"/>
                <a:gd name="connsiteX17" fmla="*/ 465223 w 2331996"/>
                <a:gd name="connsiteY17" fmla="*/ 144153 h 1063613"/>
                <a:gd name="connsiteX18" fmla="*/ 289174 w 2331996"/>
                <a:gd name="connsiteY18" fmla="*/ 240281 h 1063613"/>
                <a:gd name="connsiteX19" fmla="*/ 284471 w 2331996"/>
                <a:gd name="connsiteY19" fmla="*/ 466884 h 1063613"/>
                <a:gd name="connsiteX20" fmla="*/ 82096 w 2331996"/>
                <a:gd name="connsiteY20" fmla="*/ 534594 h 1063613"/>
                <a:gd name="connsiteX21" fmla="*/ 37392 w 2331996"/>
                <a:gd name="connsiteY21" fmla="*/ 678744 h 1063613"/>
                <a:gd name="connsiteX22" fmla="*/ 59962 w 2331996"/>
                <a:gd name="connsiteY22" fmla="*/ 817404 h 1063613"/>
                <a:gd name="connsiteX23" fmla="*/ 0 w 2331996"/>
                <a:gd name="connsiteY23" fmla="*/ 903333 h 1063613"/>
                <a:gd name="connsiteX24" fmla="*/ 10632 w 2331996"/>
                <a:gd name="connsiteY24" fmla="*/ 882068 h 1063613"/>
                <a:gd name="connsiteX25" fmla="*/ 10670 w 2331996"/>
                <a:gd name="connsiteY25" fmla="*/ 916891 h 1063613"/>
                <a:gd name="connsiteX26" fmla="*/ 95694 w 2331996"/>
                <a:gd name="connsiteY26" fmla="*/ 967129 h 1063613"/>
                <a:gd name="connsiteX27" fmla="*/ 142059 w 2331996"/>
                <a:gd name="connsiteY27" fmla="*/ 998156 h 1063613"/>
                <a:gd name="connsiteX28" fmla="*/ 231622 w 2331996"/>
                <a:gd name="connsiteY28" fmla="*/ 1039264 h 1063613"/>
                <a:gd name="connsiteX29" fmla="*/ 255261 w 2331996"/>
                <a:gd name="connsiteY29" fmla="*/ 1063613 h 1063613"/>
                <a:gd name="connsiteX0" fmla="*/ 325341 w 2331996"/>
                <a:gd name="connsiteY0" fmla="*/ 1043653 h 1063613"/>
                <a:gd name="connsiteX1" fmla="*/ 394551 w 2331996"/>
                <a:gd name="connsiteY1" fmla="*/ 1018988 h 1063613"/>
                <a:gd name="connsiteX2" fmla="*/ 394787 w 2331996"/>
                <a:gd name="connsiteY2" fmla="*/ 1012069 h 1063613"/>
                <a:gd name="connsiteX3" fmla="*/ 404984 w 2331996"/>
                <a:gd name="connsiteY3" fmla="*/ 1005271 h 1063613"/>
                <a:gd name="connsiteX4" fmla="*/ 435577 w 2331996"/>
                <a:gd name="connsiteY4" fmla="*/ 988275 h 1063613"/>
                <a:gd name="connsiteX5" fmla="*/ 481864 w 2331996"/>
                <a:gd name="connsiteY5" fmla="*/ 965826 h 1063613"/>
                <a:gd name="connsiteX6" fmla="*/ 520559 w 2331996"/>
                <a:gd name="connsiteY6" fmla="*/ 957682 h 1063613"/>
                <a:gd name="connsiteX7" fmla="*/ 684673 w 2331996"/>
                <a:gd name="connsiteY7" fmla="*/ 836928 h 1063613"/>
                <a:gd name="connsiteX8" fmla="*/ 1169581 w 2331996"/>
                <a:gd name="connsiteY8" fmla="*/ 563091 h 1063613"/>
                <a:gd name="connsiteX9" fmla="*/ 1711841 w 2331996"/>
                <a:gd name="connsiteY9" fmla="*/ 382338 h 1063613"/>
                <a:gd name="connsiteX10" fmla="*/ 2125008 w 2331996"/>
                <a:gd name="connsiteY10" fmla="*/ 301625 h 1063613"/>
                <a:gd name="connsiteX11" fmla="*/ 2226987 w 2331996"/>
                <a:gd name="connsiteY11" fmla="*/ 257435 h 1063613"/>
                <a:gd name="connsiteX12" fmla="*/ 2294102 w 2331996"/>
                <a:gd name="connsiteY12" fmla="*/ 204983 h 1063613"/>
                <a:gd name="connsiteX13" fmla="*/ 1596030 w 2331996"/>
                <a:gd name="connsiteY13" fmla="*/ 54823 h 1063613"/>
                <a:gd name="connsiteX14" fmla="*/ 1417962 w 2331996"/>
                <a:gd name="connsiteY14" fmla="*/ 43282 h 1063613"/>
                <a:gd name="connsiteX15" fmla="*/ 1052623 w 2331996"/>
                <a:gd name="connsiteY15" fmla="*/ 13163 h 1063613"/>
                <a:gd name="connsiteX16" fmla="*/ 663922 w 2331996"/>
                <a:gd name="connsiteY16" fmla="*/ 0 h 1063613"/>
                <a:gd name="connsiteX17" fmla="*/ 465223 w 2331996"/>
                <a:gd name="connsiteY17" fmla="*/ 144153 h 1063613"/>
                <a:gd name="connsiteX18" fmla="*/ 289174 w 2331996"/>
                <a:gd name="connsiteY18" fmla="*/ 240281 h 1063613"/>
                <a:gd name="connsiteX19" fmla="*/ 284471 w 2331996"/>
                <a:gd name="connsiteY19" fmla="*/ 466884 h 1063613"/>
                <a:gd name="connsiteX20" fmla="*/ 82096 w 2331996"/>
                <a:gd name="connsiteY20" fmla="*/ 534594 h 1063613"/>
                <a:gd name="connsiteX21" fmla="*/ 37392 w 2331996"/>
                <a:gd name="connsiteY21" fmla="*/ 678744 h 1063613"/>
                <a:gd name="connsiteX22" fmla="*/ 59962 w 2331996"/>
                <a:gd name="connsiteY22" fmla="*/ 817404 h 1063613"/>
                <a:gd name="connsiteX23" fmla="*/ 0 w 2331996"/>
                <a:gd name="connsiteY23" fmla="*/ 903333 h 1063613"/>
                <a:gd name="connsiteX24" fmla="*/ 10632 w 2331996"/>
                <a:gd name="connsiteY24" fmla="*/ 882068 h 1063613"/>
                <a:gd name="connsiteX25" fmla="*/ 10670 w 2331996"/>
                <a:gd name="connsiteY25" fmla="*/ 916891 h 1063613"/>
                <a:gd name="connsiteX26" fmla="*/ 95694 w 2331996"/>
                <a:gd name="connsiteY26" fmla="*/ 967129 h 1063613"/>
                <a:gd name="connsiteX27" fmla="*/ 142059 w 2331996"/>
                <a:gd name="connsiteY27" fmla="*/ 998156 h 1063613"/>
                <a:gd name="connsiteX28" fmla="*/ 231622 w 2331996"/>
                <a:gd name="connsiteY28" fmla="*/ 1039264 h 1063613"/>
                <a:gd name="connsiteX29" fmla="*/ 255261 w 2331996"/>
                <a:gd name="connsiteY29" fmla="*/ 1063613 h 1063613"/>
                <a:gd name="connsiteX0" fmla="*/ 325341 w 2327431"/>
                <a:gd name="connsiteY0" fmla="*/ 1043653 h 1063613"/>
                <a:gd name="connsiteX1" fmla="*/ 394551 w 2327431"/>
                <a:gd name="connsiteY1" fmla="*/ 1018988 h 1063613"/>
                <a:gd name="connsiteX2" fmla="*/ 394787 w 2327431"/>
                <a:gd name="connsiteY2" fmla="*/ 1012069 h 1063613"/>
                <a:gd name="connsiteX3" fmla="*/ 404984 w 2327431"/>
                <a:gd name="connsiteY3" fmla="*/ 1005271 h 1063613"/>
                <a:gd name="connsiteX4" fmla="*/ 435577 w 2327431"/>
                <a:gd name="connsiteY4" fmla="*/ 988275 h 1063613"/>
                <a:gd name="connsiteX5" fmla="*/ 481864 w 2327431"/>
                <a:gd name="connsiteY5" fmla="*/ 965826 h 1063613"/>
                <a:gd name="connsiteX6" fmla="*/ 520559 w 2327431"/>
                <a:gd name="connsiteY6" fmla="*/ 957682 h 1063613"/>
                <a:gd name="connsiteX7" fmla="*/ 684673 w 2327431"/>
                <a:gd name="connsiteY7" fmla="*/ 836928 h 1063613"/>
                <a:gd name="connsiteX8" fmla="*/ 1169581 w 2327431"/>
                <a:gd name="connsiteY8" fmla="*/ 563091 h 1063613"/>
                <a:gd name="connsiteX9" fmla="*/ 1711841 w 2327431"/>
                <a:gd name="connsiteY9" fmla="*/ 382338 h 1063613"/>
                <a:gd name="connsiteX10" fmla="*/ 2125008 w 2327431"/>
                <a:gd name="connsiteY10" fmla="*/ 301625 h 1063613"/>
                <a:gd name="connsiteX11" fmla="*/ 2206592 w 2327431"/>
                <a:gd name="connsiteY11" fmla="*/ 284629 h 1063613"/>
                <a:gd name="connsiteX12" fmla="*/ 2294102 w 2327431"/>
                <a:gd name="connsiteY12" fmla="*/ 204983 h 1063613"/>
                <a:gd name="connsiteX13" fmla="*/ 1596030 w 2327431"/>
                <a:gd name="connsiteY13" fmla="*/ 54823 h 1063613"/>
                <a:gd name="connsiteX14" fmla="*/ 1417962 w 2327431"/>
                <a:gd name="connsiteY14" fmla="*/ 43282 h 1063613"/>
                <a:gd name="connsiteX15" fmla="*/ 1052623 w 2327431"/>
                <a:gd name="connsiteY15" fmla="*/ 13163 h 1063613"/>
                <a:gd name="connsiteX16" fmla="*/ 663922 w 2327431"/>
                <a:gd name="connsiteY16" fmla="*/ 0 h 1063613"/>
                <a:gd name="connsiteX17" fmla="*/ 465223 w 2327431"/>
                <a:gd name="connsiteY17" fmla="*/ 144153 h 1063613"/>
                <a:gd name="connsiteX18" fmla="*/ 289174 w 2327431"/>
                <a:gd name="connsiteY18" fmla="*/ 240281 h 1063613"/>
                <a:gd name="connsiteX19" fmla="*/ 284471 w 2327431"/>
                <a:gd name="connsiteY19" fmla="*/ 466884 h 1063613"/>
                <a:gd name="connsiteX20" fmla="*/ 82096 w 2327431"/>
                <a:gd name="connsiteY20" fmla="*/ 534594 h 1063613"/>
                <a:gd name="connsiteX21" fmla="*/ 37392 w 2327431"/>
                <a:gd name="connsiteY21" fmla="*/ 678744 h 1063613"/>
                <a:gd name="connsiteX22" fmla="*/ 59962 w 2327431"/>
                <a:gd name="connsiteY22" fmla="*/ 817404 h 1063613"/>
                <a:gd name="connsiteX23" fmla="*/ 0 w 2327431"/>
                <a:gd name="connsiteY23" fmla="*/ 903333 h 1063613"/>
                <a:gd name="connsiteX24" fmla="*/ 10632 w 2327431"/>
                <a:gd name="connsiteY24" fmla="*/ 882068 h 1063613"/>
                <a:gd name="connsiteX25" fmla="*/ 10670 w 2327431"/>
                <a:gd name="connsiteY25" fmla="*/ 916891 h 1063613"/>
                <a:gd name="connsiteX26" fmla="*/ 95694 w 2327431"/>
                <a:gd name="connsiteY26" fmla="*/ 967129 h 1063613"/>
                <a:gd name="connsiteX27" fmla="*/ 142059 w 2327431"/>
                <a:gd name="connsiteY27" fmla="*/ 998156 h 1063613"/>
                <a:gd name="connsiteX28" fmla="*/ 231622 w 2327431"/>
                <a:gd name="connsiteY28" fmla="*/ 1039264 h 1063613"/>
                <a:gd name="connsiteX29" fmla="*/ 255261 w 2327431"/>
                <a:gd name="connsiteY29" fmla="*/ 1063613 h 1063613"/>
                <a:gd name="connsiteX0" fmla="*/ 325341 w 2259487"/>
                <a:gd name="connsiteY0" fmla="*/ 1043653 h 1063613"/>
                <a:gd name="connsiteX1" fmla="*/ 394551 w 2259487"/>
                <a:gd name="connsiteY1" fmla="*/ 1018988 h 1063613"/>
                <a:gd name="connsiteX2" fmla="*/ 394787 w 2259487"/>
                <a:gd name="connsiteY2" fmla="*/ 1012069 h 1063613"/>
                <a:gd name="connsiteX3" fmla="*/ 404984 w 2259487"/>
                <a:gd name="connsiteY3" fmla="*/ 1005271 h 1063613"/>
                <a:gd name="connsiteX4" fmla="*/ 435577 w 2259487"/>
                <a:gd name="connsiteY4" fmla="*/ 988275 h 1063613"/>
                <a:gd name="connsiteX5" fmla="*/ 481864 w 2259487"/>
                <a:gd name="connsiteY5" fmla="*/ 965826 h 1063613"/>
                <a:gd name="connsiteX6" fmla="*/ 520559 w 2259487"/>
                <a:gd name="connsiteY6" fmla="*/ 957682 h 1063613"/>
                <a:gd name="connsiteX7" fmla="*/ 684673 w 2259487"/>
                <a:gd name="connsiteY7" fmla="*/ 836928 h 1063613"/>
                <a:gd name="connsiteX8" fmla="*/ 1169581 w 2259487"/>
                <a:gd name="connsiteY8" fmla="*/ 563091 h 1063613"/>
                <a:gd name="connsiteX9" fmla="*/ 1711841 w 2259487"/>
                <a:gd name="connsiteY9" fmla="*/ 382338 h 1063613"/>
                <a:gd name="connsiteX10" fmla="*/ 2125008 w 2259487"/>
                <a:gd name="connsiteY10" fmla="*/ 301625 h 1063613"/>
                <a:gd name="connsiteX11" fmla="*/ 2206592 w 2259487"/>
                <a:gd name="connsiteY11" fmla="*/ 284629 h 1063613"/>
                <a:gd name="connsiteX12" fmla="*/ 2212520 w 2259487"/>
                <a:gd name="connsiteY12" fmla="*/ 181188 h 1063613"/>
                <a:gd name="connsiteX13" fmla="*/ 1596030 w 2259487"/>
                <a:gd name="connsiteY13" fmla="*/ 54823 h 1063613"/>
                <a:gd name="connsiteX14" fmla="*/ 1417962 w 2259487"/>
                <a:gd name="connsiteY14" fmla="*/ 43282 h 1063613"/>
                <a:gd name="connsiteX15" fmla="*/ 1052623 w 2259487"/>
                <a:gd name="connsiteY15" fmla="*/ 13163 h 1063613"/>
                <a:gd name="connsiteX16" fmla="*/ 663922 w 2259487"/>
                <a:gd name="connsiteY16" fmla="*/ 0 h 1063613"/>
                <a:gd name="connsiteX17" fmla="*/ 465223 w 2259487"/>
                <a:gd name="connsiteY17" fmla="*/ 144153 h 1063613"/>
                <a:gd name="connsiteX18" fmla="*/ 289174 w 2259487"/>
                <a:gd name="connsiteY18" fmla="*/ 240281 h 1063613"/>
                <a:gd name="connsiteX19" fmla="*/ 284471 w 2259487"/>
                <a:gd name="connsiteY19" fmla="*/ 466884 h 1063613"/>
                <a:gd name="connsiteX20" fmla="*/ 82096 w 2259487"/>
                <a:gd name="connsiteY20" fmla="*/ 534594 h 1063613"/>
                <a:gd name="connsiteX21" fmla="*/ 37392 w 2259487"/>
                <a:gd name="connsiteY21" fmla="*/ 678744 h 1063613"/>
                <a:gd name="connsiteX22" fmla="*/ 59962 w 2259487"/>
                <a:gd name="connsiteY22" fmla="*/ 817404 h 1063613"/>
                <a:gd name="connsiteX23" fmla="*/ 0 w 2259487"/>
                <a:gd name="connsiteY23" fmla="*/ 903333 h 1063613"/>
                <a:gd name="connsiteX24" fmla="*/ 10632 w 2259487"/>
                <a:gd name="connsiteY24" fmla="*/ 882068 h 1063613"/>
                <a:gd name="connsiteX25" fmla="*/ 10670 w 2259487"/>
                <a:gd name="connsiteY25" fmla="*/ 916891 h 1063613"/>
                <a:gd name="connsiteX26" fmla="*/ 95694 w 2259487"/>
                <a:gd name="connsiteY26" fmla="*/ 967129 h 1063613"/>
                <a:gd name="connsiteX27" fmla="*/ 142059 w 2259487"/>
                <a:gd name="connsiteY27" fmla="*/ 998156 h 1063613"/>
                <a:gd name="connsiteX28" fmla="*/ 231622 w 2259487"/>
                <a:gd name="connsiteY28" fmla="*/ 1039264 h 1063613"/>
                <a:gd name="connsiteX29" fmla="*/ 255261 w 2259487"/>
                <a:gd name="connsiteY29" fmla="*/ 1063613 h 1063613"/>
                <a:gd name="connsiteX0" fmla="*/ 325341 w 2274883"/>
                <a:gd name="connsiteY0" fmla="*/ 1043653 h 1063613"/>
                <a:gd name="connsiteX1" fmla="*/ 394551 w 2274883"/>
                <a:gd name="connsiteY1" fmla="*/ 1018988 h 1063613"/>
                <a:gd name="connsiteX2" fmla="*/ 394787 w 2274883"/>
                <a:gd name="connsiteY2" fmla="*/ 1012069 h 1063613"/>
                <a:gd name="connsiteX3" fmla="*/ 404984 w 2274883"/>
                <a:gd name="connsiteY3" fmla="*/ 1005271 h 1063613"/>
                <a:gd name="connsiteX4" fmla="*/ 435577 w 2274883"/>
                <a:gd name="connsiteY4" fmla="*/ 988275 h 1063613"/>
                <a:gd name="connsiteX5" fmla="*/ 481864 w 2274883"/>
                <a:gd name="connsiteY5" fmla="*/ 965826 h 1063613"/>
                <a:gd name="connsiteX6" fmla="*/ 520559 w 2274883"/>
                <a:gd name="connsiteY6" fmla="*/ 957682 h 1063613"/>
                <a:gd name="connsiteX7" fmla="*/ 684673 w 2274883"/>
                <a:gd name="connsiteY7" fmla="*/ 836928 h 1063613"/>
                <a:gd name="connsiteX8" fmla="*/ 1169581 w 2274883"/>
                <a:gd name="connsiteY8" fmla="*/ 563091 h 1063613"/>
                <a:gd name="connsiteX9" fmla="*/ 1711841 w 2274883"/>
                <a:gd name="connsiteY9" fmla="*/ 382338 h 1063613"/>
                <a:gd name="connsiteX10" fmla="*/ 2125008 w 2274883"/>
                <a:gd name="connsiteY10" fmla="*/ 301625 h 1063613"/>
                <a:gd name="connsiteX11" fmla="*/ 2243984 w 2274883"/>
                <a:gd name="connsiteY11" fmla="*/ 281230 h 1063613"/>
                <a:gd name="connsiteX12" fmla="*/ 2212520 w 2274883"/>
                <a:gd name="connsiteY12" fmla="*/ 181188 h 1063613"/>
                <a:gd name="connsiteX13" fmla="*/ 1596030 w 2274883"/>
                <a:gd name="connsiteY13" fmla="*/ 54823 h 1063613"/>
                <a:gd name="connsiteX14" fmla="*/ 1417962 w 2274883"/>
                <a:gd name="connsiteY14" fmla="*/ 43282 h 1063613"/>
                <a:gd name="connsiteX15" fmla="*/ 1052623 w 2274883"/>
                <a:gd name="connsiteY15" fmla="*/ 13163 h 1063613"/>
                <a:gd name="connsiteX16" fmla="*/ 663922 w 2274883"/>
                <a:gd name="connsiteY16" fmla="*/ 0 h 1063613"/>
                <a:gd name="connsiteX17" fmla="*/ 465223 w 2274883"/>
                <a:gd name="connsiteY17" fmla="*/ 144153 h 1063613"/>
                <a:gd name="connsiteX18" fmla="*/ 289174 w 2274883"/>
                <a:gd name="connsiteY18" fmla="*/ 240281 h 1063613"/>
                <a:gd name="connsiteX19" fmla="*/ 284471 w 2274883"/>
                <a:gd name="connsiteY19" fmla="*/ 466884 h 1063613"/>
                <a:gd name="connsiteX20" fmla="*/ 82096 w 2274883"/>
                <a:gd name="connsiteY20" fmla="*/ 534594 h 1063613"/>
                <a:gd name="connsiteX21" fmla="*/ 37392 w 2274883"/>
                <a:gd name="connsiteY21" fmla="*/ 678744 h 1063613"/>
                <a:gd name="connsiteX22" fmla="*/ 59962 w 2274883"/>
                <a:gd name="connsiteY22" fmla="*/ 817404 h 1063613"/>
                <a:gd name="connsiteX23" fmla="*/ 0 w 2274883"/>
                <a:gd name="connsiteY23" fmla="*/ 903333 h 1063613"/>
                <a:gd name="connsiteX24" fmla="*/ 10632 w 2274883"/>
                <a:gd name="connsiteY24" fmla="*/ 882068 h 1063613"/>
                <a:gd name="connsiteX25" fmla="*/ 10670 w 2274883"/>
                <a:gd name="connsiteY25" fmla="*/ 916891 h 1063613"/>
                <a:gd name="connsiteX26" fmla="*/ 95694 w 2274883"/>
                <a:gd name="connsiteY26" fmla="*/ 967129 h 1063613"/>
                <a:gd name="connsiteX27" fmla="*/ 142059 w 2274883"/>
                <a:gd name="connsiteY27" fmla="*/ 998156 h 1063613"/>
                <a:gd name="connsiteX28" fmla="*/ 231622 w 2274883"/>
                <a:gd name="connsiteY28" fmla="*/ 1039264 h 1063613"/>
                <a:gd name="connsiteX29" fmla="*/ 255261 w 2274883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684673 w 2275819"/>
                <a:gd name="connsiteY7" fmla="*/ 836928 h 1063613"/>
                <a:gd name="connsiteX8" fmla="*/ 1169581 w 2275819"/>
                <a:gd name="connsiteY8" fmla="*/ 56309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89174 w 2275819"/>
                <a:gd name="connsiteY18" fmla="*/ 240281 h 1063613"/>
                <a:gd name="connsiteX19" fmla="*/ 284471 w 2275819"/>
                <a:gd name="connsiteY19" fmla="*/ 466884 h 1063613"/>
                <a:gd name="connsiteX20" fmla="*/ 82096 w 2275819"/>
                <a:gd name="connsiteY20" fmla="*/ 534594 h 1063613"/>
                <a:gd name="connsiteX21" fmla="*/ 37392 w 2275819"/>
                <a:gd name="connsiteY21" fmla="*/ 678744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684673 w 2275819"/>
                <a:gd name="connsiteY7" fmla="*/ 836928 h 1063613"/>
                <a:gd name="connsiteX8" fmla="*/ 1169581 w 2275819"/>
                <a:gd name="connsiteY8" fmla="*/ 56309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89174 w 2275819"/>
                <a:gd name="connsiteY18" fmla="*/ 240281 h 1063613"/>
                <a:gd name="connsiteX19" fmla="*/ 247079 w 2275819"/>
                <a:gd name="connsiteY19" fmla="*/ 460085 h 1063613"/>
                <a:gd name="connsiteX20" fmla="*/ 82096 w 2275819"/>
                <a:gd name="connsiteY20" fmla="*/ 534594 h 1063613"/>
                <a:gd name="connsiteX21" fmla="*/ 37392 w 2275819"/>
                <a:gd name="connsiteY21" fmla="*/ 678744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684673 w 2275819"/>
                <a:gd name="connsiteY7" fmla="*/ 836928 h 1063613"/>
                <a:gd name="connsiteX8" fmla="*/ 1169581 w 2275819"/>
                <a:gd name="connsiteY8" fmla="*/ 56309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89174 w 2275819"/>
                <a:gd name="connsiteY18" fmla="*/ 240281 h 1063613"/>
                <a:gd name="connsiteX19" fmla="*/ 247079 w 2275819"/>
                <a:gd name="connsiteY19" fmla="*/ 460085 h 1063613"/>
                <a:gd name="connsiteX20" fmla="*/ 82096 w 2275819"/>
                <a:gd name="connsiteY20" fmla="*/ 534594 h 1063613"/>
                <a:gd name="connsiteX21" fmla="*/ 37392 w 2275819"/>
                <a:gd name="connsiteY21" fmla="*/ 678744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684673 w 2275819"/>
                <a:gd name="connsiteY7" fmla="*/ 836928 h 1063613"/>
                <a:gd name="connsiteX8" fmla="*/ 1169581 w 2275819"/>
                <a:gd name="connsiteY8" fmla="*/ 56309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89174 w 2275819"/>
                <a:gd name="connsiteY18" fmla="*/ 24028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7392 w 2275819"/>
                <a:gd name="connsiteY21" fmla="*/ 678744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684673 w 2275819"/>
                <a:gd name="connsiteY7" fmla="*/ 836928 h 1063613"/>
                <a:gd name="connsiteX8" fmla="*/ 1169581 w 2275819"/>
                <a:gd name="connsiteY8" fmla="*/ 56309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89174 w 2275819"/>
                <a:gd name="connsiteY18" fmla="*/ 24028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7392 w 2275819"/>
                <a:gd name="connsiteY21" fmla="*/ 678744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684673 w 2275819"/>
                <a:gd name="connsiteY7" fmla="*/ 836928 h 1063613"/>
                <a:gd name="connsiteX8" fmla="*/ 1169581 w 2275819"/>
                <a:gd name="connsiteY8" fmla="*/ 56309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31387 w 2275819"/>
                <a:gd name="connsiteY18" fmla="*/ 28447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7392 w 2275819"/>
                <a:gd name="connsiteY21" fmla="*/ 678744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684673 w 2275819"/>
                <a:gd name="connsiteY7" fmla="*/ 836928 h 1063613"/>
                <a:gd name="connsiteX8" fmla="*/ 1169581 w 2275819"/>
                <a:gd name="connsiteY8" fmla="*/ 56309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31387 w 2275819"/>
                <a:gd name="connsiteY18" fmla="*/ 28447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0593 w 2275819"/>
                <a:gd name="connsiteY21" fmla="*/ 712737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847837 w 2275819"/>
                <a:gd name="connsiteY7" fmla="*/ 711155 h 1063613"/>
                <a:gd name="connsiteX8" fmla="*/ 1169581 w 2275819"/>
                <a:gd name="connsiteY8" fmla="*/ 56309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31387 w 2275819"/>
                <a:gd name="connsiteY18" fmla="*/ 28447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0593 w 2275819"/>
                <a:gd name="connsiteY21" fmla="*/ 712737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847837 w 2275819"/>
                <a:gd name="connsiteY7" fmla="*/ 711155 h 1063613"/>
                <a:gd name="connsiteX8" fmla="*/ 1308950 w 2275819"/>
                <a:gd name="connsiteY8" fmla="*/ 471311 h 1063613"/>
                <a:gd name="connsiteX9" fmla="*/ 1711841 w 2275819"/>
                <a:gd name="connsiteY9" fmla="*/ 382338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31387 w 2275819"/>
                <a:gd name="connsiteY18" fmla="*/ 28447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0593 w 2275819"/>
                <a:gd name="connsiteY21" fmla="*/ 712737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847837 w 2275819"/>
                <a:gd name="connsiteY7" fmla="*/ 711155 h 1063613"/>
                <a:gd name="connsiteX8" fmla="*/ 1308950 w 2275819"/>
                <a:gd name="connsiteY8" fmla="*/ 471311 h 1063613"/>
                <a:gd name="connsiteX9" fmla="*/ 1711841 w 2275819"/>
                <a:gd name="connsiteY9" fmla="*/ 361943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31387 w 2275819"/>
                <a:gd name="connsiteY18" fmla="*/ 28447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0593 w 2275819"/>
                <a:gd name="connsiteY21" fmla="*/ 712737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20559 w 2275819"/>
                <a:gd name="connsiteY6" fmla="*/ 957682 h 1063613"/>
                <a:gd name="connsiteX7" fmla="*/ 847837 w 2275819"/>
                <a:gd name="connsiteY7" fmla="*/ 687360 h 1063613"/>
                <a:gd name="connsiteX8" fmla="*/ 1308950 w 2275819"/>
                <a:gd name="connsiteY8" fmla="*/ 471311 h 1063613"/>
                <a:gd name="connsiteX9" fmla="*/ 1711841 w 2275819"/>
                <a:gd name="connsiteY9" fmla="*/ 361943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31387 w 2275819"/>
                <a:gd name="connsiteY18" fmla="*/ 28447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0593 w 2275819"/>
                <a:gd name="connsiteY21" fmla="*/ 712737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81864 w 2275819"/>
                <a:gd name="connsiteY5" fmla="*/ 965826 h 1063613"/>
                <a:gd name="connsiteX6" fmla="*/ 534156 w 2275819"/>
                <a:gd name="connsiteY6" fmla="*/ 903293 h 1063613"/>
                <a:gd name="connsiteX7" fmla="*/ 847837 w 2275819"/>
                <a:gd name="connsiteY7" fmla="*/ 687360 h 1063613"/>
                <a:gd name="connsiteX8" fmla="*/ 1308950 w 2275819"/>
                <a:gd name="connsiteY8" fmla="*/ 471311 h 1063613"/>
                <a:gd name="connsiteX9" fmla="*/ 1711841 w 2275819"/>
                <a:gd name="connsiteY9" fmla="*/ 361943 h 1063613"/>
                <a:gd name="connsiteX10" fmla="*/ 2125008 w 2275819"/>
                <a:gd name="connsiteY10" fmla="*/ 301625 h 1063613"/>
                <a:gd name="connsiteX11" fmla="*/ 2243984 w 2275819"/>
                <a:gd name="connsiteY11" fmla="*/ 281230 h 1063613"/>
                <a:gd name="connsiteX12" fmla="*/ 2212520 w 2275819"/>
                <a:gd name="connsiteY12" fmla="*/ 181188 h 1063613"/>
                <a:gd name="connsiteX13" fmla="*/ 1582433 w 2275819"/>
                <a:gd name="connsiteY13" fmla="*/ 65021 h 1063613"/>
                <a:gd name="connsiteX14" fmla="*/ 1417962 w 2275819"/>
                <a:gd name="connsiteY14" fmla="*/ 43282 h 1063613"/>
                <a:gd name="connsiteX15" fmla="*/ 1052623 w 2275819"/>
                <a:gd name="connsiteY15" fmla="*/ 13163 h 1063613"/>
                <a:gd name="connsiteX16" fmla="*/ 663922 w 2275819"/>
                <a:gd name="connsiteY16" fmla="*/ 0 h 1063613"/>
                <a:gd name="connsiteX17" fmla="*/ 465223 w 2275819"/>
                <a:gd name="connsiteY17" fmla="*/ 144153 h 1063613"/>
                <a:gd name="connsiteX18" fmla="*/ 231387 w 2275819"/>
                <a:gd name="connsiteY18" fmla="*/ 284471 h 1063613"/>
                <a:gd name="connsiteX19" fmla="*/ 233482 w 2275819"/>
                <a:gd name="connsiteY19" fmla="*/ 449887 h 1063613"/>
                <a:gd name="connsiteX20" fmla="*/ 82096 w 2275819"/>
                <a:gd name="connsiteY20" fmla="*/ 534594 h 1063613"/>
                <a:gd name="connsiteX21" fmla="*/ 30593 w 2275819"/>
                <a:gd name="connsiteY21" fmla="*/ 712737 h 1063613"/>
                <a:gd name="connsiteX22" fmla="*/ 59962 w 2275819"/>
                <a:gd name="connsiteY22" fmla="*/ 817404 h 1063613"/>
                <a:gd name="connsiteX23" fmla="*/ 0 w 2275819"/>
                <a:gd name="connsiteY23" fmla="*/ 903333 h 1063613"/>
                <a:gd name="connsiteX24" fmla="*/ 10632 w 2275819"/>
                <a:gd name="connsiteY24" fmla="*/ 882068 h 1063613"/>
                <a:gd name="connsiteX25" fmla="*/ 10670 w 2275819"/>
                <a:gd name="connsiteY25" fmla="*/ 916891 h 1063613"/>
                <a:gd name="connsiteX26" fmla="*/ 95694 w 2275819"/>
                <a:gd name="connsiteY26" fmla="*/ 967129 h 1063613"/>
                <a:gd name="connsiteX27" fmla="*/ 142059 w 2275819"/>
                <a:gd name="connsiteY27" fmla="*/ 998156 h 1063613"/>
                <a:gd name="connsiteX28" fmla="*/ 231622 w 2275819"/>
                <a:gd name="connsiteY28" fmla="*/ 1039264 h 1063613"/>
                <a:gd name="connsiteX29" fmla="*/ 255261 w 2275819"/>
                <a:gd name="connsiteY29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66172 w 2275819"/>
                <a:gd name="connsiteY5" fmla="*/ 957682 h 1063613"/>
                <a:gd name="connsiteX6" fmla="*/ 481864 w 2275819"/>
                <a:gd name="connsiteY6" fmla="*/ 965826 h 1063613"/>
                <a:gd name="connsiteX7" fmla="*/ 534156 w 2275819"/>
                <a:gd name="connsiteY7" fmla="*/ 903293 h 1063613"/>
                <a:gd name="connsiteX8" fmla="*/ 847837 w 2275819"/>
                <a:gd name="connsiteY8" fmla="*/ 687360 h 1063613"/>
                <a:gd name="connsiteX9" fmla="*/ 1308950 w 2275819"/>
                <a:gd name="connsiteY9" fmla="*/ 471311 h 1063613"/>
                <a:gd name="connsiteX10" fmla="*/ 1711841 w 2275819"/>
                <a:gd name="connsiteY10" fmla="*/ 361943 h 1063613"/>
                <a:gd name="connsiteX11" fmla="*/ 2125008 w 2275819"/>
                <a:gd name="connsiteY11" fmla="*/ 301625 h 1063613"/>
                <a:gd name="connsiteX12" fmla="*/ 2243984 w 2275819"/>
                <a:gd name="connsiteY12" fmla="*/ 281230 h 1063613"/>
                <a:gd name="connsiteX13" fmla="*/ 2212520 w 2275819"/>
                <a:gd name="connsiteY13" fmla="*/ 181188 h 1063613"/>
                <a:gd name="connsiteX14" fmla="*/ 1582433 w 2275819"/>
                <a:gd name="connsiteY14" fmla="*/ 65021 h 1063613"/>
                <a:gd name="connsiteX15" fmla="*/ 1417962 w 2275819"/>
                <a:gd name="connsiteY15" fmla="*/ 43282 h 1063613"/>
                <a:gd name="connsiteX16" fmla="*/ 1052623 w 2275819"/>
                <a:gd name="connsiteY16" fmla="*/ 13163 h 1063613"/>
                <a:gd name="connsiteX17" fmla="*/ 663922 w 2275819"/>
                <a:gd name="connsiteY17" fmla="*/ 0 h 1063613"/>
                <a:gd name="connsiteX18" fmla="*/ 465223 w 2275819"/>
                <a:gd name="connsiteY18" fmla="*/ 144153 h 1063613"/>
                <a:gd name="connsiteX19" fmla="*/ 231387 w 2275819"/>
                <a:gd name="connsiteY19" fmla="*/ 284471 h 1063613"/>
                <a:gd name="connsiteX20" fmla="*/ 233482 w 2275819"/>
                <a:gd name="connsiteY20" fmla="*/ 449887 h 1063613"/>
                <a:gd name="connsiteX21" fmla="*/ 82096 w 2275819"/>
                <a:gd name="connsiteY21" fmla="*/ 534594 h 1063613"/>
                <a:gd name="connsiteX22" fmla="*/ 30593 w 2275819"/>
                <a:gd name="connsiteY22" fmla="*/ 712737 h 1063613"/>
                <a:gd name="connsiteX23" fmla="*/ 59962 w 2275819"/>
                <a:gd name="connsiteY23" fmla="*/ 817404 h 1063613"/>
                <a:gd name="connsiteX24" fmla="*/ 0 w 2275819"/>
                <a:gd name="connsiteY24" fmla="*/ 903333 h 1063613"/>
                <a:gd name="connsiteX25" fmla="*/ 10632 w 2275819"/>
                <a:gd name="connsiteY25" fmla="*/ 882068 h 1063613"/>
                <a:gd name="connsiteX26" fmla="*/ 10670 w 2275819"/>
                <a:gd name="connsiteY26" fmla="*/ 916891 h 1063613"/>
                <a:gd name="connsiteX27" fmla="*/ 95694 w 2275819"/>
                <a:gd name="connsiteY27" fmla="*/ 967129 h 1063613"/>
                <a:gd name="connsiteX28" fmla="*/ 142059 w 2275819"/>
                <a:gd name="connsiteY28" fmla="*/ 998156 h 1063613"/>
                <a:gd name="connsiteX29" fmla="*/ 231622 w 2275819"/>
                <a:gd name="connsiteY29" fmla="*/ 1039264 h 1063613"/>
                <a:gd name="connsiteX30" fmla="*/ 255261 w 2275819"/>
                <a:gd name="connsiteY30" fmla="*/ 1063613 h 1063613"/>
                <a:gd name="connsiteX0" fmla="*/ 325341 w 2275819"/>
                <a:gd name="connsiteY0" fmla="*/ 1043653 h 1063613"/>
                <a:gd name="connsiteX1" fmla="*/ 394551 w 2275819"/>
                <a:gd name="connsiteY1" fmla="*/ 1018988 h 1063613"/>
                <a:gd name="connsiteX2" fmla="*/ 394787 w 2275819"/>
                <a:gd name="connsiteY2" fmla="*/ 1012069 h 1063613"/>
                <a:gd name="connsiteX3" fmla="*/ 404984 w 2275819"/>
                <a:gd name="connsiteY3" fmla="*/ 1005271 h 1063613"/>
                <a:gd name="connsiteX4" fmla="*/ 435577 w 2275819"/>
                <a:gd name="connsiteY4" fmla="*/ 988275 h 1063613"/>
                <a:gd name="connsiteX5" fmla="*/ 466172 w 2275819"/>
                <a:gd name="connsiteY5" fmla="*/ 957682 h 1063613"/>
                <a:gd name="connsiteX6" fmla="*/ 478464 w 2275819"/>
                <a:gd name="connsiteY6" fmla="*/ 928434 h 1063613"/>
                <a:gd name="connsiteX7" fmla="*/ 534156 w 2275819"/>
                <a:gd name="connsiteY7" fmla="*/ 903293 h 1063613"/>
                <a:gd name="connsiteX8" fmla="*/ 847837 w 2275819"/>
                <a:gd name="connsiteY8" fmla="*/ 687360 h 1063613"/>
                <a:gd name="connsiteX9" fmla="*/ 1308950 w 2275819"/>
                <a:gd name="connsiteY9" fmla="*/ 471311 h 1063613"/>
                <a:gd name="connsiteX10" fmla="*/ 1711841 w 2275819"/>
                <a:gd name="connsiteY10" fmla="*/ 361943 h 1063613"/>
                <a:gd name="connsiteX11" fmla="*/ 2125008 w 2275819"/>
                <a:gd name="connsiteY11" fmla="*/ 301625 h 1063613"/>
                <a:gd name="connsiteX12" fmla="*/ 2243984 w 2275819"/>
                <a:gd name="connsiteY12" fmla="*/ 281230 h 1063613"/>
                <a:gd name="connsiteX13" fmla="*/ 2212520 w 2275819"/>
                <a:gd name="connsiteY13" fmla="*/ 181188 h 1063613"/>
                <a:gd name="connsiteX14" fmla="*/ 1582433 w 2275819"/>
                <a:gd name="connsiteY14" fmla="*/ 65021 h 1063613"/>
                <a:gd name="connsiteX15" fmla="*/ 1417962 w 2275819"/>
                <a:gd name="connsiteY15" fmla="*/ 43282 h 1063613"/>
                <a:gd name="connsiteX16" fmla="*/ 1052623 w 2275819"/>
                <a:gd name="connsiteY16" fmla="*/ 13163 h 1063613"/>
                <a:gd name="connsiteX17" fmla="*/ 663922 w 2275819"/>
                <a:gd name="connsiteY17" fmla="*/ 0 h 1063613"/>
                <a:gd name="connsiteX18" fmla="*/ 465223 w 2275819"/>
                <a:gd name="connsiteY18" fmla="*/ 144153 h 1063613"/>
                <a:gd name="connsiteX19" fmla="*/ 231387 w 2275819"/>
                <a:gd name="connsiteY19" fmla="*/ 284471 h 1063613"/>
                <a:gd name="connsiteX20" fmla="*/ 233482 w 2275819"/>
                <a:gd name="connsiteY20" fmla="*/ 449887 h 1063613"/>
                <a:gd name="connsiteX21" fmla="*/ 82096 w 2275819"/>
                <a:gd name="connsiteY21" fmla="*/ 534594 h 1063613"/>
                <a:gd name="connsiteX22" fmla="*/ 30593 w 2275819"/>
                <a:gd name="connsiteY22" fmla="*/ 712737 h 1063613"/>
                <a:gd name="connsiteX23" fmla="*/ 59962 w 2275819"/>
                <a:gd name="connsiteY23" fmla="*/ 817404 h 1063613"/>
                <a:gd name="connsiteX24" fmla="*/ 0 w 2275819"/>
                <a:gd name="connsiteY24" fmla="*/ 903333 h 1063613"/>
                <a:gd name="connsiteX25" fmla="*/ 10632 w 2275819"/>
                <a:gd name="connsiteY25" fmla="*/ 882068 h 1063613"/>
                <a:gd name="connsiteX26" fmla="*/ 10670 w 2275819"/>
                <a:gd name="connsiteY26" fmla="*/ 916891 h 1063613"/>
                <a:gd name="connsiteX27" fmla="*/ 95694 w 2275819"/>
                <a:gd name="connsiteY27" fmla="*/ 967129 h 1063613"/>
                <a:gd name="connsiteX28" fmla="*/ 142059 w 2275819"/>
                <a:gd name="connsiteY28" fmla="*/ 998156 h 1063613"/>
                <a:gd name="connsiteX29" fmla="*/ 231622 w 2275819"/>
                <a:gd name="connsiteY29" fmla="*/ 1039264 h 1063613"/>
                <a:gd name="connsiteX30" fmla="*/ 255261 w 2275819"/>
                <a:gd name="connsiteY30" fmla="*/ 1063613 h 106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75819" h="1063613">
                  <a:moveTo>
                    <a:pt x="325341" y="1043653"/>
                  </a:moveTo>
                  <a:lnTo>
                    <a:pt x="394551" y="1018988"/>
                  </a:lnTo>
                  <a:cubicBezTo>
                    <a:pt x="387429" y="1015990"/>
                    <a:pt x="369820" y="1009256"/>
                    <a:pt x="394787" y="1012069"/>
                  </a:cubicBezTo>
                  <a:cubicBezTo>
                    <a:pt x="419754" y="1014882"/>
                    <a:pt x="376657" y="1005838"/>
                    <a:pt x="404984" y="1005271"/>
                  </a:cubicBezTo>
                  <a:cubicBezTo>
                    <a:pt x="433311" y="1004705"/>
                    <a:pt x="425379" y="994507"/>
                    <a:pt x="435577" y="988275"/>
                  </a:cubicBezTo>
                  <a:cubicBezTo>
                    <a:pt x="445775" y="981477"/>
                    <a:pt x="455974" y="964480"/>
                    <a:pt x="466172" y="957682"/>
                  </a:cubicBezTo>
                  <a:lnTo>
                    <a:pt x="478464" y="928434"/>
                  </a:lnTo>
                  <a:cubicBezTo>
                    <a:pt x="487529" y="919369"/>
                    <a:pt x="503754" y="920244"/>
                    <a:pt x="534156" y="903293"/>
                  </a:cubicBezTo>
                  <a:cubicBezTo>
                    <a:pt x="564558" y="886342"/>
                    <a:pt x="737967" y="772954"/>
                    <a:pt x="847837" y="687360"/>
                  </a:cubicBezTo>
                  <a:lnTo>
                    <a:pt x="1308950" y="471311"/>
                  </a:lnTo>
                  <a:lnTo>
                    <a:pt x="1711841" y="361943"/>
                  </a:lnTo>
                  <a:cubicBezTo>
                    <a:pt x="1886942" y="313833"/>
                    <a:pt x="2027965" y="331184"/>
                    <a:pt x="2125008" y="301625"/>
                  </a:cubicBezTo>
                  <a:cubicBezTo>
                    <a:pt x="2210866" y="280808"/>
                    <a:pt x="2229399" y="301303"/>
                    <a:pt x="2243984" y="281230"/>
                  </a:cubicBezTo>
                  <a:cubicBezTo>
                    <a:pt x="2258569" y="261157"/>
                    <a:pt x="2322778" y="217223"/>
                    <a:pt x="2212520" y="181188"/>
                  </a:cubicBezTo>
                  <a:cubicBezTo>
                    <a:pt x="2102262" y="145153"/>
                    <a:pt x="1815124" y="115074"/>
                    <a:pt x="1582433" y="65021"/>
                  </a:cubicBezTo>
                  <a:cubicBezTo>
                    <a:pt x="1577465" y="64573"/>
                    <a:pt x="1422930" y="43730"/>
                    <a:pt x="1417962" y="43282"/>
                  </a:cubicBezTo>
                  <a:lnTo>
                    <a:pt x="1052623" y="13163"/>
                  </a:lnTo>
                  <a:lnTo>
                    <a:pt x="663922" y="0"/>
                  </a:lnTo>
                  <a:lnTo>
                    <a:pt x="465223" y="144153"/>
                  </a:lnTo>
                  <a:lnTo>
                    <a:pt x="231387" y="284471"/>
                  </a:lnTo>
                  <a:cubicBezTo>
                    <a:pt x="229819" y="360005"/>
                    <a:pt x="241848" y="360756"/>
                    <a:pt x="233482" y="449887"/>
                  </a:cubicBezTo>
                  <a:lnTo>
                    <a:pt x="82096" y="534594"/>
                  </a:lnTo>
                  <a:lnTo>
                    <a:pt x="30593" y="712737"/>
                  </a:lnTo>
                  <a:lnTo>
                    <a:pt x="59962" y="817404"/>
                  </a:lnTo>
                  <a:lnTo>
                    <a:pt x="0" y="903333"/>
                  </a:lnTo>
                  <a:lnTo>
                    <a:pt x="10632" y="882068"/>
                  </a:lnTo>
                  <a:cubicBezTo>
                    <a:pt x="12410" y="880928"/>
                    <a:pt x="-3507" y="902714"/>
                    <a:pt x="10670" y="916891"/>
                  </a:cubicBezTo>
                  <a:cubicBezTo>
                    <a:pt x="24847" y="931068"/>
                    <a:pt x="73796" y="953585"/>
                    <a:pt x="95694" y="967129"/>
                  </a:cubicBezTo>
                  <a:cubicBezTo>
                    <a:pt x="117592" y="980673"/>
                    <a:pt x="119404" y="986134"/>
                    <a:pt x="142059" y="998156"/>
                  </a:cubicBezTo>
                  <a:cubicBezTo>
                    <a:pt x="164714" y="1010179"/>
                    <a:pt x="199725" y="1035720"/>
                    <a:pt x="231622" y="1039264"/>
                  </a:cubicBezTo>
                  <a:cubicBezTo>
                    <a:pt x="263520" y="1042808"/>
                    <a:pt x="242823" y="1061255"/>
                    <a:pt x="255261" y="1063613"/>
                  </a:cubicBezTo>
                </a:path>
              </a:pathLst>
            </a:custGeom>
            <a:solidFill>
              <a:schemeClr val="accent6">
                <a:lumMod val="75000"/>
                <a:alpha val="49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Forme libre 21">
              <a:extLst>
                <a:ext uri="{FF2B5EF4-FFF2-40B4-BE49-F238E27FC236}">
                  <a16:creationId xmlns:a16="http://schemas.microsoft.com/office/drawing/2014/main" id="{DF0439B5-13C7-C18C-D7F2-AFFBEF3D4ECE}"/>
                </a:ext>
              </a:extLst>
            </p:cNvPr>
            <p:cNvSpPr/>
            <p:nvPr/>
          </p:nvSpPr>
          <p:spPr>
            <a:xfrm>
              <a:off x="2604472" y="2769146"/>
              <a:ext cx="1838997" cy="1536362"/>
            </a:xfrm>
            <a:custGeom>
              <a:avLst/>
              <a:gdLst>
                <a:gd name="connsiteX0" fmla="*/ 21265 w 1796902"/>
                <a:gd name="connsiteY0" fmla="*/ 563526 h 1382233"/>
                <a:gd name="connsiteX1" fmla="*/ 350874 w 1796902"/>
                <a:gd name="connsiteY1" fmla="*/ 723014 h 1382233"/>
                <a:gd name="connsiteX2" fmla="*/ 637953 w 1796902"/>
                <a:gd name="connsiteY2" fmla="*/ 1010093 h 1382233"/>
                <a:gd name="connsiteX3" fmla="*/ 765544 w 1796902"/>
                <a:gd name="connsiteY3" fmla="*/ 1190847 h 1382233"/>
                <a:gd name="connsiteX4" fmla="*/ 956930 w 1796902"/>
                <a:gd name="connsiteY4" fmla="*/ 1350335 h 1382233"/>
                <a:gd name="connsiteX5" fmla="*/ 988828 w 1796902"/>
                <a:gd name="connsiteY5" fmla="*/ 1371600 h 1382233"/>
                <a:gd name="connsiteX6" fmla="*/ 1222744 w 1796902"/>
                <a:gd name="connsiteY6" fmla="*/ 1382233 h 1382233"/>
                <a:gd name="connsiteX7" fmla="*/ 1531088 w 1796902"/>
                <a:gd name="connsiteY7" fmla="*/ 1116419 h 1382233"/>
                <a:gd name="connsiteX8" fmla="*/ 1690577 w 1796902"/>
                <a:gd name="connsiteY8" fmla="*/ 1020726 h 1382233"/>
                <a:gd name="connsiteX9" fmla="*/ 1796902 w 1796902"/>
                <a:gd name="connsiteY9" fmla="*/ 871870 h 1382233"/>
                <a:gd name="connsiteX10" fmla="*/ 1648046 w 1796902"/>
                <a:gd name="connsiteY10" fmla="*/ 563526 h 1382233"/>
                <a:gd name="connsiteX11" fmla="*/ 1594884 w 1796902"/>
                <a:gd name="connsiteY11" fmla="*/ 340242 h 1382233"/>
                <a:gd name="connsiteX12" fmla="*/ 1520456 w 1796902"/>
                <a:gd name="connsiteY12" fmla="*/ 180754 h 1382233"/>
                <a:gd name="connsiteX13" fmla="*/ 1275907 w 1796902"/>
                <a:gd name="connsiteY13" fmla="*/ 0 h 1382233"/>
                <a:gd name="connsiteX14" fmla="*/ 1127051 w 1796902"/>
                <a:gd name="connsiteY14" fmla="*/ 21265 h 1382233"/>
                <a:gd name="connsiteX15" fmla="*/ 935665 w 1796902"/>
                <a:gd name="connsiteY15" fmla="*/ 318977 h 1382233"/>
                <a:gd name="connsiteX16" fmla="*/ 776177 w 1796902"/>
                <a:gd name="connsiteY16" fmla="*/ 457200 h 1382233"/>
                <a:gd name="connsiteX17" fmla="*/ 287079 w 1796902"/>
                <a:gd name="connsiteY17" fmla="*/ 457200 h 1382233"/>
                <a:gd name="connsiteX18" fmla="*/ 0 w 1796902"/>
                <a:gd name="connsiteY18" fmla="*/ 478465 h 1382233"/>
                <a:gd name="connsiteX19" fmla="*/ 21265 w 1796902"/>
                <a:gd name="connsiteY19" fmla="*/ 563526 h 1382233"/>
                <a:gd name="connsiteX0" fmla="*/ 21265 w 1796902"/>
                <a:gd name="connsiteY0" fmla="*/ 563526 h 1446029"/>
                <a:gd name="connsiteX1" fmla="*/ 350874 w 1796902"/>
                <a:gd name="connsiteY1" fmla="*/ 723014 h 1446029"/>
                <a:gd name="connsiteX2" fmla="*/ 637953 w 1796902"/>
                <a:gd name="connsiteY2" fmla="*/ 1010093 h 1446029"/>
                <a:gd name="connsiteX3" fmla="*/ 765544 w 1796902"/>
                <a:gd name="connsiteY3" fmla="*/ 1190847 h 1446029"/>
                <a:gd name="connsiteX4" fmla="*/ 956930 w 1796902"/>
                <a:gd name="connsiteY4" fmla="*/ 1350335 h 1446029"/>
                <a:gd name="connsiteX5" fmla="*/ 988828 w 1796902"/>
                <a:gd name="connsiteY5" fmla="*/ 1371600 h 1446029"/>
                <a:gd name="connsiteX6" fmla="*/ 1244009 w 1796902"/>
                <a:gd name="connsiteY6" fmla="*/ 1446029 h 1446029"/>
                <a:gd name="connsiteX7" fmla="*/ 1531088 w 1796902"/>
                <a:gd name="connsiteY7" fmla="*/ 1116419 h 1446029"/>
                <a:gd name="connsiteX8" fmla="*/ 1690577 w 1796902"/>
                <a:gd name="connsiteY8" fmla="*/ 1020726 h 1446029"/>
                <a:gd name="connsiteX9" fmla="*/ 1796902 w 1796902"/>
                <a:gd name="connsiteY9" fmla="*/ 871870 h 1446029"/>
                <a:gd name="connsiteX10" fmla="*/ 1648046 w 1796902"/>
                <a:gd name="connsiteY10" fmla="*/ 563526 h 1446029"/>
                <a:gd name="connsiteX11" fmla="*/ 1594884 w 1796902"/>
                <a:gd name="connsiteY11" fmla="*/ 340242 h 1446029"/>
                <a:gd name="connsiteX12" fmla="*/ 1520456 w 1796902"/>
                <a:gd name="connsiteY12" fmla="*/ 180754 h 1446029"/>
                <a:gd name="connsiteX13" fmla="*/ 1275907 w 1796902"/>
                <a:gd name="connsiteY13" fmla="*/ 0 h 1446029"/>
                <a:gd name="connsiteX14" fmla="*/ 1127051 w 1796902"/>
                <a:gd name="connsiteY14" fmla="*/ 21265 h 1446029"/>
                <a:gd name="connsiteX15" fmla="*/ 935665 w 1796902"/>
                <a:gd name="connsiteY15" fmla="*/ 318977 h 1446029"/>
                <a:gd name="connsiteX16" fmla="*/ 776177 w 1796902"/>
                <a:gd name="connsiteY16" fmla="*/ 457200 h 1446029"/>
                <a:gd name="connsiteX17" fmla="*/ 287079 w 1796902"/>
                <a:gd name="connsiteY17" fmla="*/ 457200 h 1446029"/>
                <a:gd name="connsiteX18" fmla="*/ 0 w 1796902"/>
                <a:gd name="connsiteY18" fmla="*/ 478465 h 1446029"/>
                <a:gd name="connsiteX19" fmla="*/ 21265 w 1796902"/>
                <a:gd name="connsiteY19" fmla="*/ 563526 h 1446029"/>
                <a:gd name="connsiteX0" fmla="*/ 21265 w 1796902"/>
                <a:gd name="connsiteY0" fmla="*/ 563526 h 1446029"/>
                <a:gd name="connsiteX1" fmla="*/ 350874 w 1796902"/>
                <a:gd name="connsiteY1" fmla="*/ 723014 h 1446029"/>
                <a:gd name="connsiteX2" fmla="*/ 637953 w 1796902"/>
                <a:gd name="connsiteY2" fmla="*/ 1010093 h 1446029"/>
                <a:gd name="connsiteX3" fmla="*/ 765544 w 1796902"/>
                <a:gd name="connsiteY3" fmla="*/ 1190847 h 1446029"/>
                <a:gd name="connsiteX4" fmla="*/ 956930 w 1796902"/>
                <a:gd name="connsiteY4" fmla="*/ 1350335 h 1446029"/>
                <a:gd name="connsiteX5" fmla="*/ 988828 w 1796902"/>
                <a:gd name="connsiteY5" fmla="*/ 1371600 h 1446029"/>
                <a:gd name="connsiteX6" fmla="*/ 1244009 w 1796902"/>
                <a:gd name="connsiteY6" fmla="*/ 1446029 h 1446029"/>
                <a:gd name="connsiteX7" fmla="*/ 1531088 w 1796902"/>
                <a:gd name="connsiteY7" fmla="*/ 1116419 h 1446029"/>
                <a:gd name="connsiteX8" fmla="*/ 1690577 w 1796902"/>
                <a:gd name="connsiteY8" fmla="*/ 1020726 h 1446029"/>
                <a:gd name="connsiteX9" fmla="*/ 1796902 w 1796902"/>
                <a:gd name="connsiteY9" fmla="*/ 871870 h 1446029"/>
                <a:gd name="connsiteX10" fmla="*/ 1648046 w 1796902"/>
                <a:gd name="connsiteY10" fmla="*/ 563526 h 1446029"/>
                <a:gd name="connsiteX11" fmla="*/ 1594884 w 1796902"/>
                <a:gd name="connsiteY11" fmla="*/ 340242 h 1446029"/>
                <a:gd name="connsiteX12" fmla="*/ 1520456 w 1796902"/>
                <a:gd name="connsiteY12" fmla="*/ 180754 h 1446029"/>
                <a:gd name="connsiteX13" fmla="*/ 1275907 w 1796902"/>
                <a:gd name="connsiteY13" fmla="*/ 0 h 1446029"/>
                <a:gd name="connsiteX14" fmla="*/ 1222744 w 1796902"/>
                <a:gd name="connsiteY14" fmla="*/ 53163 h 1446029"/>
                <a:gd name="connsiteX15" fmla="*/ 935665 w 1796902"/>
                <a:gd name="connsiteY15" fmla="*/ 318977 h 1446029"/>
                <a:gd name="connsiteX16" fmla="*/ 776177 w 1796902"/>
                <a:gd name="connsiteY16" fmla="*/ 457200 h 1446029"/>
                <a:gd name="connsiteX17" fmla="*/ 287079 w 1796902"/>
                <a:gd name="connsiteY17" fmla="*/ 457200 h 1446029"/>
                <a:gd name="connsiteX18" fmla="*/ 0 w 1796902"/>
                <a:gd name="connsiteY18" fmla="*/ 478465 h 1446029"/>
                <a:gd name="connsiteX19" fmla="*/ 21265 w 1796902"/>
                <a:gd name="connsiteY19" fmla="*/ 563526 h 1446029"/>
                <a:gd name="connsiteX0" fmla="*/ 21265 w 1796902"/>
                <a:gd name="connsiteY0" fmla="*/ 595424 h 1477927"/>
                <a:gd name="connsiteX1" fmla="*/ 350874 w 1796902"/>
                <a:gd name="connsiteY1" fmla="*/ 754912 h 1477927"/>
                <a:gd name="connsiteX2" fmla="*/ 637953 w 1796902"/>
                <a:gd name="connsiteY2" fmla="*/ 1041991 h 1477927"/>
                <a:gd name="connsiteX3" fmla="*/ 765544 w 1796902"/>
                <a:gd name="connsiteY3" fmla="*/ 1222745 h 1477927"/>
                <a:gd name="connsiteX4" fmla="*/ 956930 w 1796902"/>
                <a:gd name="connsiteY4" fmla="*/ 1382233 h 1477927"/>
                <a:gd name="connsiteX5" fmla="*/ 988828 w 1796902"/>
                <a:gd name="connsiteY5" fmla="*/ 1403498 h 1477927"/>
                <a:gd name="connsiteX6" fmla="*/ 1244009 w 1796902"/>
                <a:gd name="connsiteY6" fmla="*/ 1477927 h 1477927"/>
                <a:gd name="connsiteX7" fmla="*/ 1531088 w 1796902"/>
                <a:gd name="connsiteY7" fmla="*/ 1148317 h 1477927"/>
                <a:gd name="connsiteX8" fmla="*/ 1690577 w 1796902"/>
                <a:gd name="connsiteY8" fmla="*/ 1052624 h 1477927"/>
                <a:gd name="connsiteX9" fmla="*/ 1796902 w 1796902"/>
                <a:gd name="connsiteY9" fmla="*/ 903768 h 1477927"/>
                <a:gd name="connsiteX10" fmla="*/ 1648046 w 1796902"/>
                <a:gd name="connsiteY10" fmla="*/ 595424 h 1477927"/>
                <a:gd name="connsiteX11" fmla="*/ 1594884 w 1796902"/>
                <a:gd name="connsiteY11" fmla="*/ 372140 h 1477927"/>
                <a:gd name="connsiteX12" fmla="*/ 1520456 w 1796902"/>
                <a:gd name="connsiteY12" fmla="*/ 212652 h 1477927"/>
                <a:gd name="connsiteX13" fmla="*/ 1371600 w 1796902"/>
                <a:gd name="connsiteY13" fmla="*/ 0 h 1477927"/>
                <a:gd name="connsiteX14" fmla="*/ 1222744 w 1796902"/>
                <a:gd name="connsiteY14" fmla="*/ 85061 h 1477927"/>
                <a:gd name="connsiteX15" fmla="*/ 935665 w 1796902"/>
                <a:gd name="connsiteY15" fmla="*/ 350875 h 1477927"/>
                <a:gd name="connsiteX16" fmla="*/ 776177 w 1796902"/>
                <a:gd name="connsiteY16" fmla="*/ 489098 h 1477927"/>
                <a:gd name="connsiteX17" fmla="*/ 287079 w 1796902"/>
                <a:gd name="connsiteY17" fmla="*/ 489098 h 1477927"/>
                <a:gd name="connsiteX18" fmla="*/ 0 w 1796902"/>
                <a:gd name="connsiteY18" fmla="*/ 510363 h 1477927"/>
                <a:gd name="connsiteX19" fmla="*/ 21265 w 1796902"/>
                <a:gd name="connsiteY19" fmla="*/ 595424 h 1477927"/>
                <a:gd name="connsiteX0" fmla="*/ 21265 w 1796902"/>
                <a:gd name="connsiteY0" fmla="*/ 595424 h 1477927"/>
                <a:gd name="connsiteX1" fmla="*/ 350874 w 1796902"/>
                <a:gd name="connsiteY1" fmla="*/ 754912 h 1477927"/>
                <a:gd name="connsiteX2" fmla="*/ 637953 w 1796902"/>
                <a:gd name="connsiteY2" fmla="*/ 1041991 h 1477927"/>
                <a:gd name="connsiteX3" fmla="*/ 765544 w 1796902"/>
                <a:gd name="connsiteY3" fmla="*/ 1222745 h 1477927"/>
                <a:gd name="connsiteX4" fmla="*/ 956930 w 1796902"/>
                <a:gd name="connsiteY4" fmla="*/ 1382233 h 1477927"/>
                <a:gd name="connsiteX5" fmla="*/ 988828 w 1796902"/>
                <a:gd name="connsiteY5" fmla="*/ 1403498 h 1477927"/>
                <a:gd name="connsiteX6" fmla="*/ 1244009 w 1796902"/>
                <a:gd name="connsiteY6" fmla="*/ 1477927 h 1477927"/>
                <a:gd name="connsiteX7" fmla="*/ 1531088 w 1796902"/>
                <a:gd name="connsiteY7" fmla="*/ 1148317 h 1477927"/>
                <a:gd name="connsiteX8" fmla="*/ 1690577 w 1796902"/>
                <a:gd name="connsiteY8" fmla="*/ 1052624 h 1477927"/>
                <a:gd name="connsiteX9" fmla="*/ 1796902 w 1796902"/>
                <a:gd name="connsiteY9" fmla="*/ 903768 h 1477927"/>
                <a:gd name="connsiteX10" fmla="*/ 1648046 w 1796902"/>
                <a:gd name="connsiteY10" fmla="*/ 595424 h 1477927"/>
                <a:gd name="connsiteX11" fmla="*/ 1594884 w 1796902"/>
                <a:gd name="connsiteY11" fmla="*/ 372140 h 1477927"/>
                <a:gd name="connsiteX12" fmla="*/ 1520456 w 1796902"/>
                <a:gd name="connsiteY12" fmla="*/ 212652 h 1477927"/>
                <a:gd name="connsiteX13" fmla="*/ 1371600 w 1796902"/>
                <a:gd name="connsiteY13" fmla="*/ 0 h 1477927"/>
                <a:gd name="connsiteX14" fmla="*/ 1127051 w 1796902"/>
                <a:gd name="connsiteY14" fmla="*/ 95693 h 1477927"/>
                <a:gd name="connsiteX15" fmla="*/ 935665 w 1796902"/>
                <a:gd name="connsiteY15" fmla="*/ 350875 h 1477927"/>
                <a:gd name="connsiteX16" fmla="*/ 776177 w 1796902"/>
                <a:gd name="connsiteY16" fmla="*/ 489098 h 1477927"/>
                <a:gd name="connsiteX17" fmla="*/ 287079 w 1796902"/>
                <a:gd name="connsiteY17" fmla="*/ 489098 h 1477927"/>
                <a:gd name="connsiteX18" fmla="*/ 0 w 1796902"/>
                <a:gd name="connsiteY18" fmla="*/ 510363 h 1477927"/>
                <a:gd name="connsiteX19" fmla="*/ 21265 w 1796902"/>
                <a:gd name="connsiteY19" fmla="*/ 595424 h 1477927"/>
                <a:gd name="connsiteX0" fmla="*/ 21265 w 1796902"/>
                <a:gd name="connsiteY0" fmla="*/ 595424 h 1477927"/>
                <a:gd name="connsiteX1" fmla="*/ 350874 w 1796902"/>
                <a:gd name="connsiteY1" fmla="*/ 754912 h 1477927"/>
                <a:gd name="connsiteX2" fmla="*/ 637953 w 1796902"/>
                <a:gd name="connsiteY2" fmla="*/ 1041991 h 1477927"/>
                <a:gd name="connsiteX3" fmla="*/ 765544 w 1796902"/>
                <a:gd name="connsiteY3" fmla="*/ 1222745 h 1477927"/>
                <a:gd name="connsiteX4" fmla="*/ 956930 w 1796902"/>
                <a:gd name="connsiteY4" fmla="*/ 1382233 h 1477927"/>
                <a:gd name="connsiteX5" fmla="*/ 988828 w 1796902"/>
                <a:gd name="connsiteY5" fmla="*/ 1403498 h 1477927"/>
                <a:gd name="connsiteX6" fmla="*/ 1244009 w 1796902"/>
                <a:gd name="connsiteY6" fmla="*/ 1477927 h 1477927"/>
                <a:gd name="connsiteX7" fmla="*/ 1531088 w 1796902"/>
                <a:gd name="connsiteY7" fmla="*/ 1148317 h 1477927"/>
                <a:gd name="connsiteX8" fmla="*/ 1690577 w 1796902"/>
                <a:gd name="connsiteY8" fmla="*/ 1052624 h 1477927"/>
                <a:gd name="connsiteX9" fmla="*/ 1796902 w 1796902"/>
                <a:gd name="connsiteY9" fmla="*/ 903768 h 1477927"/>
                <a:gd name="connsiteX10" fmla="*/ 1648046 w 1796902"/>
                <a:gd name="connsiteY10" fmla="*/ 595424 h 1477927"/>
                <a:gd name="connsiteX11" fmla="*/ 1594884 w 1796902"/>
                <a:gd name="connsiteY11" fmla="*/ 372140 h 1477927"/>
                <a:gd name="connsiteX12" fmla="*/ 1520456 w 1796902"/>
                <a:gd name="connsiteY12" fmla="*/ 212652 h 1477927"/>
                <a:gd name="connsiteX13" fmla="*/ 1371600 w 1796902"/>
                <a:gd name="connsiteY13" fmla="*/ 0 h 1477927"/>
                <a:gd name="connsiteX14" fmla="*/ 1244009 w 1796902"/>
                <a:gd name="connsiteY14" fmla="*/ 42531 h 1477927"/>
                <a:gd name="connsiteX15" fmla="*/ 1127051 w 1796902"/>
                <a:gd name="connsiteY15" fmla="*/ 95693 h 1477927"/>
                <a:gd name="connsiteX16" fmla="*/ 935665 w 1796902"/>
                <a:gd name="connsiteY16" fmla="*/ 350875 h 1477927"/>
                <a:gd name="connsiteX17" fmla="*/ 776177 w 1796902"/>
                <a:gd name="connsiteY17" fmla="*/ 489098 h 1477927"/>
                <a:gd name="connsiteX18" fmla="*/ 287079 w 1796902"/>
                <a:gd name="connsiteY18" fmla="*/ 489098 h 1477927"/>
                <a:gd name="connsiteX19" fmla="*/ 0 w 1796902"/>
                <a:gd name="connsiteY19" fmla="*/ 510363 h 1477927"/>
                <a:gd name="connsiteX20" fmla="*/ 21265 w 1796902"/>
                <a:gd name="connsiteY20" fmla="*/ 595424 h 1477927"/>
                <a:gd name="connsiteX0" fmla="*/ 21265 w 1796902"/>
                <a:gd name="connsiteY0" fmla="*/ 648586 h 1531089"/>
                <a:gd name="connsiteX1" fmla="*/ 350874 w 1796902"/>
                <a:gd name="connsiteY1" fmla="*/ 808074 h 1531089"/>
                <a:gd name="connsiteX2" fmla="*/ 637953 w 1796902"/>
                <a:gd name="connsiteY2" fmla="*/ 1095153 h 1531089"/>
                <a:gd name="connsiteX3" fmla="*/ 765544 w 1796902"/>
                <a:gd name="connsiteY3" fmla="*/ 1275907 h 1531089"/>
                <a:gd name="connsiteX4" fmla="*/ 956930 w 1796902"/>
                <a:gd name="connsiteY4" fmla="*/ 1435395 h 1531089"/>
                <a:gd name="connsiteX5" fmla="*/ 988828 w 1796902"/>
                <a:gd name="connsiteY5" fmla="*/ 1456660 h 1531089"/>
                <a:gd name="connsiteX6" fmla="*/ 1244009 w 1796902"/>
                <a:gd name="connsiteY6" fmla="*/ 1531089 h 1531089"/>
                <a:gd name="connsiteX7" fmla="*/ 1531088 w 1796902"/>
                <a:gd name="connsiteY7" fmla="*/ 1201479 h 1531089"/>
                <a:gd name="connsiteX8" fmla="*/ 1690577 w 1796902"/>
                <a:gd name="connsiteY8" fmla="*/ 1105786 h 1531089"/>
                <a:gd name="connsiteX9" fmla="*/ 1796902 w 1796902"/>
                <a:gd name="connsiteY9" fmla="*/ 956930 h 1531089"/>
                <a:gd name="connsiteX10" fmla="*/ 1648046 w 1796902"/>
                <a:gd name="connsiteY10" fmla="*/ 648586 h 1531089"/>
                <a:gd name="connsiteX11" fmla="*/ 1594884 w 1796902"/>
                <a:gd name="connsiteY11" fmla="*/ 425302 h 1531089"/>
                <a:gd name="connsiteX12" fmla="*/ 1520456 w 1796902"/>
                <a:gd name="connsiteY12" fmla="*/ 265814 h 1531089"/>
                <a:gd name="connsiteX13" fmla="*/ 1371600 w 1796902"/>
                <a:gd name="connsiteY13" fmla="*/ 53162 h 1531089"/>
                <a:gd name="connsiteX14" fmla="*/ 1063256 w 1796902"/>
                <a:gd name="connsiteY14" fmla="*/ 0 h 1531089"/>
                <a:gd name="connsiteX15" fmla="*/ 1127051 w 1796902"/>
                <a:gd name="connsiteY15" fmla="*/ 148855 h 1531089"/>
                <a:gd name="connsiteX16" fmla="*/ 935665 w 1796902"/>
                <a:gd name="connsiteY16" fmla="*/ 404037 h 1531089"/>
                <a:gd name="connsiteX17" fmla="*/ 776177 w 1796902"/>
                <a:gd name="connsiteY17" fmla="*/ 542260 h 1531089"/>
                <a:gd name="connsiteX18" fmla="*/ 287079 w 1796902"/>
                <a:gd name="connsiteY18" fmla="*/ 542260 h 1531089"/>
                <a:gd name="connsiteX19" fmla="*/ 0 w 1796902"/>
                <a:gd name="connsiteY19" fmla="*/ 563525 h 1531089"/>
                <a:gd name="connsiteX20" fmla="*/ 21265 w 1796902"/>
                <a:gd name="connsiteY20" fmla="*/ 648586 h 1531089"/>
                <a:gd name="connsiteX0" fmla="*/ 21265 w 1796902"/>
                <a:gd name="connsiteY0" fmla="*/ 658373 h 1540876"/>
                <a:gd name="connsiteX1" fmla="*/ 350874 w 1796902"/>
                <a:gd name="connsiteY1" fmla="*/ 817861 h 1540876"/>
                <a:gd name="connsiteX2" fmla="*/ 637953 w 1796902"/>
                <a:gd name="connsiteY2" fmla="*/ 1104940 h 1540876"/>
                <a:gd name="connsiteX3" fmla="*/ 765544 w 1796902"/>
                <a:gd name="connsiteY3" fmla="*/ 1285694 h 1540876"/>
                <a:gd name="connsiteX4" fmla="*/ 956930 w 1796902"/>
                <a:gd name="connsiteY4" fmla="*/ 1445182 h 1540876"/>
                <a:gd name="connsiteX5" fmla="*/ 988828 w 1796902"/>
                <a:gd name="connsiteY5" fmla="*/ 1466447 h 1540876"/>
                <a:gd name="connsiteX6" fmla="*/ 1244009 w 1796902"/>
                <a:gd name="connsiteY6" fmla="*/ 1540876 h 1540876"/>
                <a:gd name="connsiteX7" fmla="*/ 1531088 w 1796902"/>
                <a:gd name="connsiteY7" fmla="*/ 1211266 h 1540876"/>
                <a:gd name="connsiteX8" fmla="*/ 1690577 w 1796902"/>
                <a:gd name="connsiteY8" fmla="*/ 1115573 h 1540876"/>
                <a:gd name="connsiteX9" fmla="*/ 1796902 w 1796902"/>
                <a:gd name="connsiteY9" fmla="*/ 966717 h 1540876"/>
                <a:gd name="connsiteX10" fmla="*/ 1648046 w 1796902"/>
                <a:gd name="connsiteY10" fmla="*/ 658373 h 1540876"/>
                <a:gd name="connsiteX11" fmla="*/ 1594884 w 1796902"/>
                <a:gd name="connsiteY11" fmla="*/ 435089 h 1540876"/>
                <a:gd name="connsiteX12" fmla="*/ 1520456 w 1796902"/>
                <a:gd name="connsiteY12" fmla="*/ 275601 h 1540876"/>
                <a:gd name="connsiteX13" fmla="*/ 1371600 w 1796902"/>
                <a:gd name="connsiteY13" fmla="*/ 62949 h 1540876"/>
                <a:gd name="connsiteX14" fmla="*/ 1063256 w 1796902"/>
                <a:gd name="connsiteY14" fmla="*/ 9787 h 1540876"/>
                <a:gd name="connsiteX15" fmla="*/ 1127051 w 1796902"/>
                <a:gd name="connsiteY15" fmla="*/ 158642 h 1540876"/>
                <a:gd name="connsiteX16" fmla="*/ 935665 w 1796902"/>
                <a:gd name="connsiteY16" fmla="*/ 413824 h 1540876"/>
                <a:gd name="connsiteX17" fmla="*/ 776177 w 1796902"/>
                <a:gd name="connsiteY17" fmla="*/ 552047 h 1540876"/>
                <a:gd name="connsiteX18" fmla="*/ 287079 w 1796902"/>
                <a:gd name="connsiteY18" fmla="*/ 552047 h 1540876"/>
                <a:gd name="connsiteX19" fmla="*/ 0 w 1796902"/>
                <a:gd name="connsiteY19" fmla="*/ 573312 h 1540876"/>
                <a:gd name="connsiteX20" fmla="*/ 21265 w 1796902"/>
                <a:gd name="connsiteY20" fmla="*/ 658373 h 1540876"/>
                <a:gd name="connsiteX0" fmla="*/ 21265 w 1796902"/>
                <a:gd name="connsiteY0" fmla="*/ 658373 h 1540876"/>
                <a:gd name="connsiteX1" fmla="*/ 350874 w 1796902"/>
                <a:gd name="connsiteY1" fmla="*/ 817861 h 1540876"/>
                <a:gd name="connsiteX2" fmla="*/ 637953 w 1796902"/>
                <a:gd name="connsiteY2" fmla="*/ 1104940 h 1540876"/>
                <a:gd name="connsiteX3" fmla="*/ 765544 w 1796902"/>
                <a:gd name="connsiteY3" fmla="*/ 1285694 h 1540876"/>
                <a:gd name="connsiteX4" fmla="*/ 956930 w 1796902"/>
                <a:gd name="connsiteY4" fmla="*/ 1445182 h 1540876"/>
                <a:gd name="connsiteX5" fmla="*/ 988828 w 1796902"/>
                <a:gd name="connsiteY5" fmla="*/ 1466447 h 1540876"/>
                <a:gd name="connsiteX6" fmla="*/ 1244009 w 1796902"/>
                <a:gd name="connsiteY6" fmla="*/ 1540876 h 1540876"/>
                <a:gd name="connsiteX7" fmla="*/ 1531088 w 1796902"/>
                <a:gd name="connsiteY7" fmla="*/ 1211266 h 1540876"/>
                <a:gd name="connsiteX8" fmla="*/ 1690577 w 1796902"/>
                <a:gd name="connsiteY8" fmla="*/ 1115573 h 1540876"/>
                <a:gd name="connsiteX9" fmla="*/ 1796902 w 1796902"/>
                <a:gd name="connsiteY9" fmla="*/ 966717 h 1540876"/>
                <a:gd name="connsiteX10" fmla="*/ 1648046 w 1796902"/>
                <a:gd name="connsiteY10" fmla="*/ 658373 h 1540876"/>
                <a:gd name="connsiteX11" fmla="*/ 1594884 w 1796902"/>
                <a:gd name="connsiteY11" fmla="*/ 435089 h 1540876"/>
                <a:gd name="connsiteX12" fmla="*/ 1520456 w 1796902"/>
                <a:gd name="connsiteY12" fmla="*/ 275601 h 1540876"/>
                <a:gd name="connsiteX13" fmla="*/ 1371600 w 1796902"/>
                <a:gd name="connsiteY13" fmla="*/ 62949 h 1540876"/>
                <a:gd name="connsiteX14" fmla="*/ 1063256 w 1796902"/>
                <a:gd name="connsiteY14" fmla="*/ 9787 h 1540876"/>
                <a:gd name="connsiteX15" fmla="*/ 1169581 w 1796902"/>
                <a:gd name="connsiteY15" fmla="*/ 264967 h 1540876"/>
                <a:gd name="connsiteX16" fmla="*/ 935665 w 1796902"/>
                <a:gd name="connsiteY16" fmla="*/ 413824 h 1540876"/>
                <a:gd name="connsiteX17" fmla="*/ 776177 w 1796902"/>
                <a:gd name="connsiteY17" fmla="*/ 552047 h 1540876"/>
                <a:gd name="connsiteX18" fmla="*/ 287079 w 1796902"/>
                <a:gd name="connsiteY18" fmla="*/ 552047 h 1540876"/>
                <a:gd name="connsiteX19" fmla="*/ 0 w 1796902"/>
                <a:gd name="connsiteY19" fmla="*/ 573312 h 1540876"/>
                <a:gd name="connsiteX20" fmla="*/ 21265 w 1796902"/>
                <a:gd name="connsiteY20" fmla="*/ 658373 h 1540876"/>
                <a:gd name="connsiteX0" fmla="*/ 0 w 1828799"/>
                <a:gd name="connsiteY0" fmla="*/ 732801 h 1540876"/>
                <a:gd name="connsiteX1" fmla="*/ 382771 w 1828799"/>
                <a:gd name="connsiteY1" fmla="*/ 817861 h 1540876"/>
                <a:gd name="connsiteX2" fmla="*/ 669850 w 1828799"/>
                <a:gd name="connsiteY2" fmla="*/ 1104940 h 1540876"/>
                <a:gd name="connsiteX3" fmla="*/ 797441 w 1828799"/>
                <a:gd name="connsiteY3" fmla="*/ 1285694 h 1540876"/>
                <a:gd name="connsiteX4" fmla="*/ 988827 w 1828799"/>
                <a:gd name="connsiteY4" fmla="*/ 1445182 h 1540876"/>
                <a:gd name="connsiteX5" fmla="*/ 1020725 w 1828799"/>
                <a:gd name="connsiteY5" fmla="*/ 1466447 h 1540876"/>
                <a:gd name="connsiteX6" fmla="*/ 1275906 w 1828799"/>
                <a:gd name="connsiteY6" fmla="*/ 1540876 h 1540876"/>
                <a:gd name="connsiteX7" fmla="*/ 1562985 w 1828799"/>
                <a:gd name="connsiteY7" fmla="*/ 1211266 h 1540876"/>
                <a:gd name="connsiteX8" fmla="*/ 1722474 w 1828799"/>
                <a:gd name="connsiteY8" fmla="*/ 1115573 h 1540876"/>
                <a:gd name="connsiteX9" fmla="*/ 1828799 w 1828799"/>
                <a:gd name="connsiteY9" fmla="*/ 966717 h 1540876"/>
                <a:gd name="connsiteX10" fmla="*/ 1679943 w 1828799"/>
                <a:gd name="connsiteY10" fmla="*/ 658373 h 1540876"/>
                <a:gd name="connsiteX11" fmla="*/ 1626781 w 1828799"/>
                <a:gd name="connsiteY11" fmla="*/ 435089 h 1540876"/>
                <a:gd name="connsiteX12" fmla="*/ 1552353 w 1828799"/>
                <a:gd name="connsiteY12" fmla="*/ 275601 h 1540876"/>
                <a:gd name="connsiteX13" fmla="*/ 1403497 w 1828799"/>
                <a:gd name="connsiteY13" fmla="*/ 62949 h 1540876"/>
                <a:gd name="connsiteX14" fmla="*/ 1095153 w 1828799"/>
                <a:gd name="connsiteY14" fmla="*/ 9787 h 1540876"/>
                <a:gd name="connsiteX15" fmla="*/ 1201478 w 1828799"/>
                <a:gd name="connsiteY15" fmla="*/ 264967 h 1540876"/>
                <a:gd name="connsiteX16" fmla="*/ 967562 w 1828799"/>
                <a:gd name="connsiteY16" fmla="*/ 413824 h 1540876"/>
                <a:gd name="connsiteX17" fmla="*/ 808074 w 1828799"/>
                <a:gd name="connsiteY17" fmla="*/ 552047 h 1540876"/>
                <a:gd name="connsiteX18" fmla="*/ 318976 w 1828799"/>
                <a:gd name="connsiteY18" fmla="*/ 552047 h 1540876"/>
                <a:gd name="connsiteX19" fmla="*/ 31897 w 1828799"/>
                <a:gd name="connsiteY19" fmla="*/ 573312 h 1540876"/>
                <a:gd name="connsiteX20" fmla="*/ 0 w 1828799"/>
                <a:gd name="connsiteY20" fmla="*/ 732801 h 1540876"/>
                <a:gd name="connsiteX0" fmla="*/ 0 w 1828799"/>
                <a:gd name="connsiteY0" fmla="*/ 732801 h 1540876"/>
                <a:gd name="connsiteX1" fmla="*/ 382771 w 1828799"/>
                <a:gd name="connsiteY1" fmla="*/ 817861 h 1540876"/>
                <a:gd name="connsiteX2" fmla="*/ 669850 w 1828799"/>
                <a:gd name="connsiteY2" fmla="*/ 1104940 h 1540876"/>
                <a:gd name="connsiteX3" fmla="*/ 797441 w 1828799"/>
                <a:gd name="connsiteY3" fmla="*/ 1285694 h 1540876"/>
                <a:gd name="connsiteX4" fmla="*/ 988827 w 1828799"/>
                <a:gd name="connsiteY4" fmla="*/ 1445182 h 1540876"/>
                <a:gd name="connsiteX5" fmla="*/ 1020725 w 1828799"/>
                <a:gd name="connsiteY5" fmla="*/ 1466447 h 1540876"/>
                <a:gd name="connsiteX6" fmla="*/ 1275906 w 1828799"/>
                <a:gd name="connsiteY6" fmla="*/ 1540876 h 1540876"/>
                <a:gd name="connsiteX7" fmla="*/ 1562985 w 1828799"/>
                <a:gd name="connsiteY7" fmla="*/ 1211266 h 1540876"/>
                <a:gd name="connsiteX8" fmla="*/ 1722474 w 1828799"/>
                <a:gd name="connsiteY8" fmla="*/ 1115573 h 1540876"/>
                <a:gd name="connsiteX9" fmla="*/ 1828799 w 1828799"/>
                <a:gd name="connsiteY9" fmla="*/ 966717 h 1540876"/>
                <a:gd name="connsiteX10" fmla="*/ 1679943 w 1828799"/>
                <a:gd name="connsiteY10" fmla="*/ 658373 h 1540876"/>
                <a:gd name="connsiteX11" fmla="*/ 1626781 w 1828799"/>
                <a:gd name="connsiteY11" fmla="*/ 435089 h 1540876"/>
                <a:gd name="connsiteX12" fmla="*/ 1552353 w 1828799"/>
                <a:gd name="connsiteY12" fmla="*/ 275601 h 1540876"/>
                <a:gd name="connsiteX13" fmla="*/ 1403497 w 1828799"/>
                <a:gd name="connsiteY13" fmla="*/ 62949 h 1540876"/>
                <a:gd name="connsiteX14" fmla="*/ 1095153 w 1828799"/>
                <a:gd name="connsiteY14" fmla="*/ 9787 h 1540876"/>
                <a:gd name="connsiteX15" fmla="*/ 1201478 w 1828799"/>
                <a:gd name="connsiteY15" fmla="*/ 264967 h 1540876"/>
                <a:gd name="connsiteX16" fmla="*/ 967562 w 1828799"/>
                <a:gd name="connsiteY16" fmla="*/ 413824 h 1540876"/>
                <a:gd name="connsiteX17" fmla="*/ 808074 w 1828799"/>
                <a:gd name="connsiteY17" fmla="*/ 552047 h 1540876"/>
                <a:gd name="connsiteX18" fmla="*/ 318976 w 1828799"/>
                <a:gd name="connsiteY18" fmla="*/ 552047 h 1540876"/>
                <a:gd name="connsiteX19" fmla="*/ 85060 w 1828799"/>
                <a:gd name="connsiteY19" fmla="*/ 615842 h 1540876"/>
                <a:gd name="connsiteX20" fmla="*/ 0 w 1828799"/>
                <a:gd name="connsiteY20" fmla="*/ 732801 h 1540876"/>
                <a:gd name="connsiteX0" fmla="*/ 0 w 1828799"/>
                <a:gd name="connsiteY0" fmla="*/ 727874 h 1535949"/>
                <a:gd name="connsiteX1" fmla="*/ 382771 w 1828799"/>
                <a:gd name="connsiteY1" fmla="*/ 812934 h 1535949"/>
                <a:gd name="connsiteX2" fmla="*/ 669850 w 1828799"/>
                <a:gd name="connsiteY2" fmla="*/ 1100013 h 1535949"/>
                <a:gd name="connsiteX3" fmla="*/ 797441 w 1828799"/>
                <a:gd name="connsiteY3" fmla="*/ 1280767 h 1535949"/>
                <a:gd name="connsiteX4" fmla="*/ 988827 w 1828799"/>
                <a:gd name="connsiteY4" fmla="*/ 1440255 h 1535949"/>
                <a:gd name="connsiteX5" fmla="*/ 1020725 w 1828799"/>
                <a:gd name="connsiteY5" fmla="*/ 1461520 h 1535949"/>
                <a:gd name="connsiteX6" fmla="*/ 1275906 w 1828799"/>
                <a:gd name="connsiteY6" fmla="*/ 1535949 h 1535949"/>
                <a:gd name="connsiteX7" fmla="*/ 1562985 w 1828799"/>
                <a:gd name="connsiteY7" fmla="*/ 1206339 h 1535949"/>
                <a:gd name="connsiteX8" fmla="*/ 1722474 w 1828799"/>
                <a:gd name="connsiteY8" fmla="*/ 1110646 h 1535949"/>
                <a:gd name="connsiteX9" fmla="*/ 1828799 w 1828799"/>
                <a:gd name="connsiteY9" fmla="*/ 961790 h 1535949"/>
                <a:gd name="connsiteX10" fmla="*/ 1679943 w 1828799"/>
                <a:gd name="connsiteY10" fmla="*/ 653446 h 1535949"/>
                <a:gd name="connsiteX11" fmla="*/ 1626781 w 1828799"/>
                <a:gd name="connsiteY11" fmla="*/ 430162 h 1535949"/>
                <a:gd name="connsiteX12" fmla="*/ 1552353 w 1828799"/>
                <a:gd name="connsiteY12" fmla="*/ 270674 h 1535949"/>
                <a:gd name="connsiteX13" fmla="*/ 1468083 w 1828799"/>
                <a:gd name="connsiteY13" fmla="*/ 156600 h 1535949"/>
                <a:gd name="connsiteX14" fmla="*/ 1095153 w 1828799"/>
                <a:gd name="connsiteY14" fmla="*/ 4860 h 1535949"/>
                <a:gd name="connsiteX15" fmla="*/ 1201478 w 1828799"/>
                <a:gd name="connsiteY15" fmla="*/ 260040 h 1535949"/>
                <a:gd name="connsiteX16" fmla="*/ 967562 w 1828799"/>
                <a:gd name="connsiteY16" fmla="*/ 408897 h 1535949"/>
                <a:gd name="connsiteX17" fmla="*/ 808074 w 1828799"/>
                <a:gd name="connsiteY17" fmla="*/ 547120 h 1535949"/>
                <a:gd name="connsiteX18" fmla="*/ 318976 w 1828799"/>
                <a:gd name="connsiteY18" fmla="*/ 547120 h 1535949"/>
                <a:gd name="connsiteX19" fmla="*/ 85060 w 1828799"/>
                <a:gd name="connsiteY19" fmla="*/ 610915 h 1535949"/>
                <a:gd name="connsiteX20" fmla="*/ 0 w 1828799"/>
                <a:gd name="connsiteY20" fmla="*/ 727874 h 1535949"/>
                <a:gd name="connsiteX0" fmla="*/ 0 w 1828799"/>
                <a:gd name="connsiteY0" fmla="*/ 727874 h 1535949"/>
                <a:gd name="connsiteX1" fmla="*/ 382771 w 1828799"/>
                <a:gd name="connsiteY1" fmla="*/ 812934 h 1535949"/>
                <a:gd name="connsiteX2" fmla="*/ 669850 w 1828799"/>
                <a:gd name="connsiteY2" fmla="*/ 1100013 h 1535949"/>
                <a:gd name="connsiteX3" fmla="*/ 797441 w 1828799"/>
                <a:gd name="connsiteY3" fmla="*/ 1280767 h 1535949"/>
                <a:gd name="connsiteX4" fmla="*/ 988827 w 1828799"/>
                <a:gd name="connsiteY4" fmla="*/ 1440255 h 1535949"/>
                <a:gd name="connsiteX5" fmla="*/ 1020725 w 1828799"/>
                <a:gd name="connsiteY5" fmla="*/ 1461520 h 1535949"/>
                <a:gd name="connsiteX6" fmla="*/ 1275906 w 1828799"/>
                <a:gd name="connsiteY6" fmla="*/ 1535949 h 1535949"/>
                <a:gd name="connsiteX7" fmla="*/ 1562985 w 1828799"/>
                <a:gd name="connsiteY7" fmla="*/ 1206339 h 1535949"/>
                <a:gd name="connsiteX8" fmla="*/ 1722474 w 1828799"/>
                <a:gd name="connsiteY8" fmla="*/ 1110646 h 1535949"/>
                <a:gd name="connsiteX9" fmla="*/ 1828799 w 1828799"/>
                <a:gd name="connsiteY9" fmla="*/ 961790 h 1535949"/>
                <a:gd name="connsiteX10" fmla="*/ 1679943 w 1828799"/>
                <a:gd name="connsiteY10" fmla="*/ 653446 h 1535949"/>
                <a:gd name="connsiteX11" fmla="*/ 1626781 w 1828799"/>
                <a:gd name="connsiteY11" fmla="*/ 430162 h 1535949"/>
                <a:gd name="connsiteX12" fmla="*/ 1548954 w 1828799"/>
                <a:gd name="connsiteY12" fmla="*/ 229883 h 1535949"/>
                <a:gd name="connsiteX13" fmla="*/ 1468083 w 1828799"/>
                <a:gd name="connsiteY13" fmla="*/ 156600 h 1535949"/>
                <a:gd name="connsiteX14" fmla="*/ 1095153 w 1828799"/>
                <a:gd name="connsiteY14" fmla="*/ 4860 h 1535949"/>
                <a:gd name="connsiteX15" fmla="*/ 1201478 w 1828799"/>
                <a:gd name="connsiteY15" fmla="*/ 260040 h 1535949"/>
                <a:gd name="connsiteX16" fmla="*/ 967562 w 1828799"/>
                <a:gd name="connsiteY16" fmla="*/ 408897 h 1535949"/>
                <a:gd name="connsiteX17" fmla="*/ 808074 w 1828799"/>
                <a:gd name="connsiteY17" fmla="*/ 547120 h 1535949"/>
                <a:gd name="connsiteX18" fmla="*/ 318976 w 1828799"/>
                <a:gd name="connsiteY18" fmla="*/ 547120 h 1535949"/>
                <a:gd name="connsiteX19" fmla="*/ 85060 w 1828799"/>
                <a:gd name="connsiteY19" fmla="*/ 610915 h 1535949"/>
                <a:gd name="connsiteX20" fmla="*/ 0 w 1828799"/>
                <a:gd name="connsiteY20" fmla="*/ 727874 h 1535949"/>
                <a:gd name="connsiteX0" fmla="*/ 0 w 1828799"/>
                <a:gd name="connsiteY0" fmla="*/ 727874 h 1535949"/>
                <a:gd name="connsiteX1" fmla="*/ 382771 w 1828799"/>
                <a:gd name="connsiteY1" fmla="*/ 812934 h 1535949"/>
                <a:gd name="connsiteX2" fmla="*/ 669850 w 1828799"/>
                <a:gd name="connsiteY2" fmla="*/ 1100013 h 1535949"/>
                <a:gd name="connsiteX3" fmla="*/ 797441 w 1828799"/>
                <a:gd name="connsiteY3" fmla="*/ 1280767 h 1535949"/>
                <a:gd name="connsiteX4" fmla="*/ 988827 w 1828799"/>
                <a:gd name="connsiteY4" fmla="*/ 1440255 h 1535949"/>
                <a:gd name="connsiteX5" fmla="*/ 1020725 w 1828799"/>
                <a:gd name="connsiteY5" fmla="*/ 1461520 h 1535949"/>
                <a:gd name="connsiteX6" fmla="*/ 1275906 w 1828799"/>
                <a:gd name="connsiteY6" fmla="*/ 1535949 h 1535949"/>
                <a:gd name="connsiteX7" fmla="*/ 1562985 w 1828799"/>
                <a:gd name="connsiteY7" fmla="*/ 1206339 h 1535949"/>
                <a:gd name="connsiteX8" fmla="*/ 1722474 w 1828799"/>
                <a:gd name="connsiteY8" fmla="*/ 1110646 h 1535949"/>
                <a:gd name="connsiteX9" fmla="*/ 1828799 w 1828799"/>
                <a:gd name="connsiteY9" fmla="*/ 961790 h 1535949"/>
                <a:gd name="connsiteX10" fmla="*/ 1679943 w 1828799"/>
                <a:gd name="connsiteY10" fmla="*/ 653446 h 1535949"/>
                <a:gd name="connsiteX11" fmla="*/ 1626781 w 1828799"/>
                <a:gd name="connsiteY11" fmla="*/ 430162 h 1535949"/>
                <a:gd name="connsiteX12" fmla="*/ 1548954 w 1828799"/>
                <a:gd name="connsiteY12" fmla="*/ 229883 h 1535949"/>
                <a:gd name="connsiteX13" fmla="*/ 1468083 w 1828799"/>
                <a:gd name="connsiteY13" fmla="*/ 156600 h 1535949"/>
                <a:gd name="connsiteX14" fmla="*/ 1095153 w 1828799"/>
                <a:gd name="connsiteY14" fmla="*/ 4860 h 1535949"/>
                <a:gd name="connsiteX15" fmla="*/ 1191280 w 1828799"/>
                <a:gd name="connsiteY15" fmla="*/ 239645 h 1535949"/>
                <a:gd name="connsiteX16" fmla="*/ 967562 w 1828799"/>
                <a:gd name="connsiteY16" fmla="*/ 408897 h 1535949"/>
                <a:gd name="connsiteX17" fmla="*/ 808074 w 1828799"/>
                <a:gd name="connsiteY17" fmla="*/ 547120 h 1535949"/>
                <a:gd name="connsiteX18" fmla="*/ 318976 w 1828799"/>
                <a:gd name="connsiteY18" fmla="*/ 547120 h 1535949"/>
                <a:gd name="connsiteX19" fmla="*/ 85060 w 1828799"/>
                <a:gd name="connsiteY19" fmla="*/ 610915 h 1535949"/>
                <a:gd name="connsiteX20" fmla="*/ 0 w 1828799"/>
                <a:gd name="connsiteY20" fmla="*/ 727874 h 1535949"/>
                <a:gd name="connsiteX0" fmla="*/ 0 w 1828799"/>
                <a:gd name="connsiteY0" fmla="*/ 734780 h 1542855"/>
                <a:gd name="connsiteX1" fmla="*/ 382771 w 1828799"/>
                <a:gd name="connsiteY1" fmla="*/ 819840 h 1542855"/>
                <a:gd name="connsiteX2" fmla="*/ 669850 w 1828799"/>
                <a:gd name="connsiteY2" fmla="*/ 1106919 h 1542855"/>
                <a:gd name="connsiteX3" fmla="*/ 797441 w 1828799"/>
                <a:gd name="connsiteY3" fmla="*/ 1287673 h 1542855"/>
                <a:gd name="connsiteX4" fmla="*/ 988827 w 1828799"/>
                <a:gd name="connsiteY4" fmla="*/ 1447161 h 1542855"/>
                <a:gd name="connsiteX5" fmla="*/ 1020725 w 1828799"/>
                <a:gd name="connsiteY5" fmla="*/ 1468426 h 1542855"/>
                <a:gd name="connsiteX6" fmla="*/ 1275906 w 1828799"/>
                <a:gd name="connsiteY6" fmla="*/ 1542855 h 1542855"/>
                <a:gd name="connsiteX7" fmla="*/ 1562985 w 1828799"/>
                <a:gd name="connsiteY7" fmla="*/ 1213245 h 1542855"/>
                <a:gd name="connsiteX8" fmla="*/ 1722474 w 1828799"/>
                <a:gd name="connsiteY8" fmla="*/ 1117552 h 1542855"/>
                <a:gd name="connsiteX9" fmla="*/ 1828799 w 1828799"/>
                <a:gd name="connsiteY9" fmla="*/ 968696 h 1542855"/>
                <a:gd name="connsiteX10" fmla="*/ 1679943 w 1828799"/>
                <a:gd name="connsiteY10" fmla="*/ 660352 h 1542855"/>
                <a:gd name="connsiteX11" fmla="*/ 1626781 w 1828799"/>
                <a:gd name="connsiteY11" fmla="*/ 437068 h 1542855"/>
                <a:gd name="connsiteX12" fmla="*/ 1548954 w 1828799"/>
                <a:gd name="connsiteY12" fmla="*/ 236789 h 1542855"/>
                <a:gd name="connsiteX13" fmla="*/ 1468083 w 1828799"/>
                <a:gd name="connsiteY13" fmla="*/ 163506 h 1542855"/>
                <a:gd name="connsiteX14" fmla="*/ 1249187 w 1828799"/>
                <a:gd name="connsiteY14" fmla="*/ 65363 h 1542855"/>
                <a:gd name="connsiteX15" fmla="*/ 1095153 w 1828799"/>
                <a:gd name="connsiteY15" fmla="*/ 11766 h 1542855"/>
                <a:gd name="connsiteX16" fmla="*/ 1191280 w 1828799"/>
                <a:gd name="connsiteY16" fmla="*/ 246551 h 1542855"/>
                <a:gd name="connsiteX17" fmla="*/ 967562 w 1828799"/>
                <a:gd name="connsiteY17" fmla="*/ 415803 h 1542855"/>
                <a:gd name="connsiteX18" fmla="*/ 808074 w 1828799"/>
                <a:gd name="connsiteY18" fmla="*/ 554026 h 1542855"/>
                <a:gd name="connsiteX19" fmla="*/ 318976 w 1828799"/>
                <a:gd name="connsiteY19" fmla="*/ 554026 h 1542855"/>
                <a:gd name="connsiteX20" fmla="*/ 85060 w 1828799"/>
                <a:gd name="connsiteY20" fmla="*/ 617821 h 1542855"/>
                <a:gd name="connsiteX21" fmla="*/ 0 w 1828799"/>
                <a:gd name="connsiteY21" fmla="*/ 734780 h 1542855"/>
                <a:gd name="connsiteX0" fmla="*/ 0 w 1828799"/>
                <a:gd name="connsiteY0" fmla="*/ 674477 h 1482552"/>
                <a:gd name="connsiteX1" fmla="*/ 382771 w 1828799"/>
                <a:gd name="connsiteY1" fmla="*/ 759537 h 1482552"/>
                <a:gd name="connsiteX2" fmla="*/ 669850 w 1828799"/>
                <a:gd name="connsiteY2" fmla="*/ 1046616 h 1482552"/>
                <a:gd name="connsiteX3" fmla="*/ 797441 w 1828799"/>
                <a:gd name="connsiteY3" fmla="*/ 1227370 h 1482552"/>
                <a:gd name="connsiteX4" fmla="*/ 988827 w 1828799"/>
                <a:gd name="connsiteY4" fmla="*/ 1386858 h 1482552"/>
                <a:gd name="connsiteX5" fmla="*/ 1020725 w 1828799"/>
                <a:gd name="connsiteY5" fmla="*/ 1408123 h 1482552"/>
                <a:gd name="connsiteX6" fmla="*/ 1275906 w 1828799"/>
                <a:gd name="connsiteY6" fmla="*/ 1482552 h 1482552"/>
                <a:gd name="connsiteX7" fmla="*/ 1562985 w 1828799"/>
                <a:gd name="connsiteY7" fmla="*/ 1152942 h 1482552"/>
                <a:gd name="connsiteX8" fmla="*/ 1722474 w 1828799"/>
                <a:gd name="connsiteY8" fmla="*/ 1057249 h 1482552"/>
                <a:gd name="connsiteX9" fmla="*/ 1828799 w 1828799"/>
                <a:gd name="connsiteY9" fmla="*/ 908393 h 1482552"/>
                <a:gd name="connsiteX10" fmla="*/ 1679943 w 1828799"/>
                <a:gd name="connsiteY10" fmla="*/ 600049 h 1482552"/>
                <a:gd name="connsiteX11" fmla="*/ 1626781 w 1828799"/>
                <a:gd name="connsiteY11" fmla="*/ 376765 h 1482552"/>
                <a:gd name="connsiteX12" fmla="*/ 1548954 w 1828799"/>
                <a:gd name="connsiteY12" fmla="*/ 176486 h 1482552"/>
                <a:gd name="connsiteX13" fmla="*/ 1468083 w 1828799"/>
                <a:gd name="connsiteY13" fmla="*/ 103203 h 1482552"/>
                <a:gd name="connsiteX14" fmla="*/ 1249187 w 1828799"/>
                <a:gd name="connsiteY14" fmla="*/ 5060 h 1482552"/>
                <a:gd name="connsiteX15" fmla="*/ 1207328 w 1828799"/>
                <a:gd name="connsiteY15" fmla="*/ 94231 h 1482552"/>
                <a:gd name="connsiteX16" fmla="*/ 1191280 w 1828799"/>
                <a:gd name="connsiteY16" fmla="*/ 186248 h 1482552"/>
                <a:gd name="connsiteX17" fmla="*/ 967562 w 1828799"/>
                <a:gd name="connsiteY17" fmla="*/ 355500 h 1482552"/>
                <a:gd name="connsiteX18" fmla="*/ 808074 w 1828799"/>
                <a:gd name="connsiteY18" fmla="*/ 493723 h 1482552"/>
                <a:gd name="connsiteX19" fmla="*/ 318976 w 1828799"/>
                <a:gd name="connsiteY19" fmla="*/ 493723 h 1482552"/>
                <a:gd name="connsiteX20" fmla="*/ 85060 w 1828799"/>
                <a:gd name="connsiteY20" fmla="*/ 557518 h 1482552"/>
                <a:gd name="connsiteX21" fmla="*/ 0 w 1828799"/>
                <a:gd name="connsiteY21" fmla="*/ 674477 h 1482552"/>
                <a:gd name="connsiteX0" fmla="*/ 0 w 1828799"/>
                <a:gd name="connsiteY0" fmla="*/ 673257 h 1481332"/>
                <a:gd name="connsiteX1" fmla="*/ 382771 w 1828799"/>
                <a:gd name="connsiteY1" fmla="*/ 758317 h 1481332"/>
                <a:gd name="connsiteX2" fmla="*/ 669850 w 1828799"/>
                <a:gd name="connsiteY2" fmla="*/ 1045396 h 1481332"/>
                <a:gd name="connsiteX3" fmla="*/ 797441 w 1828799"/>
                <a:gd name="connsiteY3" fmla="*/ 1226150 h 1481332"/>
                <a:gd name="connsiteX4" fmla="*/ 988827 w 1828799"/>
                <a:gd name="connsiteY4" fmla="*/ 1385638 h 1481332"/>
                <a:gd name="connsiteX5" fmla="*/ 1020725 w 1828799"/>
                <a:gd name="connsiteY5" fmla="*/ 1406903 h 1481332"/>
                <a:gd name="connsiteX6" fmla="*/ 1275906 w 1828799"/>
                <a:gd name="connsiteY6" fmla="*/ 1481332 h 1481332"/>
                <a:gd name="connsiteX7" fmla="*/ 1562985 w 1828799"/>
                <a:gd name="connsiteY7" fmla="*/ 1151722 h 1481332"/>
                <a:gd name="connsiteX8" fmla="*/ 1722474 w 1828799"/>
                <a:gd name="connsiteY8" fmla="*/ 1056029 h 1481332"/>
                <a:gd name="connsiteX9" fmla="*/ 1828799 w 1828799"/>
                <a:gd name="connsiteY9" fmla="*/ 907173 h 1481332"/>
                <a:gd name="connsiteX10" fmla="*/ 1679943 w 1828799"/>
                <a:gd name="connsiteY10" fmla="*/ 598829 h 1481332"/>
                <a:gd name="connsiteX11" fmla="*/ 1626781 w 1828799"/>
                <a:gd name="connsiteY11" fmla="*/ 375545 h 1481332"/>
                <a:gd name="connsiteX12" fmla="*/ 1548954 w 1828799"/>
                <a:gd name="connsiteY12" fmla="*/ 175266 h 1481332"/>
                <a:gd name="connsiteX13" fmla="*/ 1468083 w 1828799"/>
                <a:gd name="connsiteY13" fmla="*/ 101983 h 1481332"/>
                <a:gd name="connsiteX14" fmla="*/ 1249187 w 1828799"/>
                <a:gd name="connsiteY14" fmla="*/ 3840 h 1481332"/>
                <a:gd name="connsiteX15" fmla="*/ 1207328 w 1828799"/>
                <a:gd name="connsiteY15" fmla="*/ 93011 h 1481332"/>
                <a:gd name="connsiteX16" fmla="*/ 1191400 w 1828799"/>
                <a:gd name="connsiteY16" fmla="*/ 44630 h 1481332"/>
                <a:gd name="connsiteX17" fmla="*/ 1191280 w 1828799"/>
                <a:gd name="connsiteY17" fmla="*/ 185028 h 1481332"/>
                <a:gd name="connsiteX18" fmla="*/ 967562 w 1828799"/>
                <a:gd name="connsiteY18" fmla="*/ 354280 h 1481332"/>
                <a:gd name="connsiteX19" fmla="*/ 808074 w 1828799"/>
                <a:gd name="connsiteY19" fmla="*/ 492503 h 1481332"/>
                <a:gd name="connsiteX20" fmla="*/ 318976 w 1828799"/>
                <a:gd name="connsiteY20" fmla="*/ 492503 h 1481332"/>
                <a:gd name="connsiteX21" fmla="*/ 85060 w 1828799"/>
                <a:gd name="connsiteY21" fmla="*/ 556298 h 1481332"/>
                <a:gd name="connsiteX22" fmla="*/ 0 w 1828799"/>
                <a:gd name="connsiteY22" fmla="*/ 673257 h 1481332"/>
                <a:gd name="connsiteX0" fmla="*/ 0 w 1828799"/>
                <a:gd name="connsiteY0" fmla="*/ 673257 h 1481332"/>
                <a:gd name="connsiteX1" fmla="*/ 382771 w 1828799"/>
                <a:gd name="connsiteY1" fmla="*/ 758317 h 1481332"/>
                <a:gd name="connsiteX2" fmla="*/ 669850 w 1828799"/>
                <a:gd name="connsiteY2" fmla="*/ 1045396 h 1481332"/>
                <a:gd name="connsiteX3" fmla="*/ 797441 w 1828799"/>
                <a:gd name="connsiteY3" fmla="*/ 1226150 h 1481332"/>
                <a:gd name="connsiteX4" fmla="*/ 988827 w 1828799"/>
                <a:gd name="connsiteY4" fmla="*/ 1385638 h 1481332"/>
                <a:gd name="connsiteX5" fmla="*/ 1020725 w 1828799"/>
                <a:gd name="connsiteY5" fmla="*/ 1406903 h 1481332"/>
                <a:gd name="connsiteX6" fmla="*/ 1275906 w 1828799"/>
                <a:gd name="connsiteY6" fmla="*/ 1481332 h 1481332"/>
                <a:gd name="connsiteX7" fmla="*/ 1562985 w 1828799"/>
                <a:gd name="connsiteY7" fmla="*/ 1151722 h 1481332"/>
                <a:gd name="connsiteX8" fmla="*/ 1722474 w 1828799"/>
                <a:gd name="connsiteY8" fmla="*/ 1056029 h 1481332"/>
                <a:gd name="connsiteX9" fmla="*/ 1828799 w 1828799"/>
                <a:gd name="connsiteY9" fmla="*/ 907173 h 1481332"/>
                <a:gd name="connsiteX10" fmla="*/ 1679943 w 1828799"/>
                <a:gd name="connsiteY10" fmla="*/ 598829 h 1481332"/>
                <a:gd name="connsiteX11" fmla="*/ 1626781 w 1828799"/>
                <a:gd name="connsiteY11" fmla="*/ 375545 h 1481332"/>
                <a:gd name="connsiteX12" fmla="*/ 1548954 w 1828799"/>
                <a:gd name="connsiteY12" fmla="*/ 175266 h 1481332"/>
                <a:gd name="connsiteX13" fmla="*/ 1468083 w 1828799"/>
                <a:gd name="connsiteY13" fmla="*/ 101983 h 1481332"/>
                <a:gd name="connsiteX14" fmla="*/ 1249187 w 1828799"/>
                <a:gd name="connsiteY14" fmla="*/ 3840 h 1481332"/>
                <a:gd name="connsiteX15" fmla="*/ 1207328 w 1828799"/>
                <a:gd name="connsiteY15" fmla="*/ 93011 h 1481332"/>
                <a:gd name="connsiteX16" fmla="*/ 1150609 w 1828799"/>
                <a:gd name="connsiteY16" fmla="*/ 68424 h 1481332"/>
                <a:gd name="connsiteX17" fmla="*/ 1191280 w 1828799"/>
                <a:gd name="connsiteY17" fmla="*/ 185028 h 1481332"/>
                <a:gd name="connsiteX18" fmla="*/ 967562 w 1828799"/>
                <a:gd name="connsiteY18" fmla="*/ 354280 h 1481332"/>
                <a:gd name="connsiteX19" fmla="*/ 808074 w 1828799"/>
                <a:gd name="connsiteY19" fmla="*/ 492503 h 1481332"/>
                <a:gd name="connsiteX20" fmla="*/ 318976 w 1828799"/>
                <a:gd name="connsiteY20" fmla="*/ 492503 h 1481332"/>
                <a:gd name="connsiteX21" fmla="*/ 85060 w 1828799"/>
                <a:gd name="connsiteY21" fmla="*/ 556298 h 1481332"/>
                <a:gd name="connsiteX22" fmla="*/ 0 w 1828799"/>
                <a:gd name="connsiteY22" fmla="*/ 673257 h 1481332"/>
                <a:gd name="connsiteX0" fmla="*/ 0 w 1828799"/>
                <a:gd name="connsiteY0" fmla="*/ 740617 h 1548692"/>
                <a:gd name="connsiteX1" fmla="*/ 382771 w 1828799"/>
                <a:gd name="connsiteY1" fmla="*/ 825677 h 1548692"/>
                <a:gd name="connsiteX2" fmla="*/ 669850 w 1828799"/>
                <a:gd name="connsiteY2" fmla="*/ 1112756 h 1548692"/>
                <a:gd name="connsiteX3" fmla="*/ 797441 w 1828799"/>
                <a:gd name="connsiteY3" fmla="*/ 1293510 h 1548692"/>
                <a:gd name="connsiteX4" fmla="*/ 988827 w 1828799"/>
                <a:gd name="connsiteY4" fmla="*/ 1452998 h 1548692"/>
                <a:gd name="connsiteX5" fmla="*/ 1020725 w 1828799"/>
                <a:gd name="connsiteY5" fmla="*/ 1474263 h 1548692"/>
                <a:gd name="connsiteX6" fmla="*/ 1275906 w 1828799"/>
                <a:gd name="connsiteY6" fmla="*/ 1548692 h 1548692"/>
                <a:gd name="connsiteX7" fmla="*/ 1562985 w 1828799"/>
                <a:gd name="connsiteY7" fmla="*/ 1219082 h 1548692"/>
                <a:gd name="connsiteX8" fmla="*/ 1722474 w 1828799"/>
                <a:gd name="connsiteY8" fmla="*/ 1123389 h 1548692"/>
                <a:gd name="connsiteX9" fmla="*/ 1828799 w 1828799"/>
                <a:gd name="connsiteY9" fmla="*/ 974533 h 1548692"/>
                <a:gd name="connsiteX10" fmla="*/ 1679943 w 1828799"/>
                <a:gd name="connsiteY10" fmla="*/ 666189 h 1548692"/>
                <a:gd name="connsiteX11" fmla="*/ 1626781 w 1828799"/>
                <a:gd name="connsiteY11" fmla="*/ 442905 h 1548692"/>
                <a:gd name="connsiteX12" fmla="*/ 1548954 w 1828799"/>
                <a:gd name="connsiteY12" fmla="*/ 242626 h 1548692"/>
                <a:gd name="connsiteX13" fmla="*/ 1468083 w 1828799"/>
                <a:gd name="connsiteY13" fmla="*/ 169343 h 1548692"/>
                <a:gd name="connsiteX14" fmla="*/ 1249187 w 1828799"/>
                <a:gd name="connsiteY14" fmla="*/ 71200 h 1548692"/>
                <a:gd name="connsiteX15" fmla="*/ 1112149 w 1828799"/>
                <a:gd name="connsiteY15" fmla="*/ 606 h 1548692"/>
                <a:gd name="connsiteX16" fmla="*/ 1150609 w 1828799"/>
                <a:gd name="connsiteY16" fmla="*/ 135784 h 1548692"/>
                <a:gd name="connsiteX17" fmla="*/ 1191280 w 1828799"/>
                <a:gd name="connsiteY17" fmla="*/ 252388 h 1548692"/>
                <a:gd name="connsiteX18" fmla="*/ 967562 w 1828799"/>
                <a:gd name="connsiteY18" fmla="*/ 421640 h 1548692"/>
                <a:gd name="connsiteX19" fmla="*/ 808074 w 1828799"/>
                <a:gd name="connsiteY19" fmla="*/ 559863 h 1548692"/>
                <a:gd name="connsiteX20" fmla="*/ 318976 w 1828799"/>
                <a:gd name="connsiteY20" fmla="*/ 559863 h 1548692"/>
                <a:gd name="connsiteX21" fmla="*/ 85060 w 1828799"/>
                <a:gd name="connsiteY21" fmla="*/ 623658 h 1548692"/>
                <a:gd name="connsiteX22" fmla="*/ 0 w 1828799"/>
                <a:gd name="connsiteY22" fmla="*/ 740617 h 1548692"/>
                <a:gd name="connsiteX0" fmla="*/ 0 w 1828799"/>
                <a:gd name="connsiteY0" fmla="*/ 740617 h 1548692"/>
                <a:gd name="connsiteX1" fmla="*/ 382771 w 1828799"/>
                <a:gd name="connsiteY1" fmla="*/ 825677 h 1548692"/>
                <a:gd name="connsiteX2" fmla="*/ 669850 w 1828799"/>
                <a:gd name="connsiteY2" fmla="*/ 1112756 h 1548692"/>
                <a:gd name="connsiteX3" fmla="*/ 797441 w 1828799"/>
                <a:gd name="connsiteY3" fmla="*/ 1293510 h 1548692"/>
                <a:gd name="connsiteX4" fmla="*/ 988827 w 1828799"/>
                <a:gd name="connsiteY4" fmla="*/ 1452998 h 1548692"/>
                <a:gd name="connsiteX5" fmla="*/ 1020725 w 1828799"/>
                <a:gd name="connsiteY5" fmla="*/ 1474263 h 1548692"/>
                <a:gd name="connsiteX6" fmla="*/ 1275906 w 1828799"/>
                <a:gd name="connsiteY6" fmla="*/ 1548692 h 1548692"/>
                <a:gd name="connsiteX7" fmla="*/ 1562985 w 1828799"/>
                <a:gd name="connsiteY7" fmla="*/ 1219082 h 1548692"/>
                <a:gd name="connsiteX8" fmla="*/ 1722474 w 1828799"/>
                <a:gd name="connsiteY8" fmla="*/ 1123389 h 1548692"/>
                <a:gd name="connsiteX9" fmla="*/ 1828799 w 1828799"/>
                <a:gd name="connsiteY9" fmla="*/ 974533 h 1548692"/>
                <a:gd name="connsiteX10" fmla="*/ 1679943 w 1828799"/>
                <a:gd name="connsiteY10" fmla="*/ 666189 h 1548692"/>
                <a:gd name="connsiteX11" fmla="*/ 1626781 w 1828799"/>
                <a:gd name="connsiteY11" fmla="*/ 442905 h 1548692"/>
                <a:gd name="connsiteX12" fmla="*/ 1548954 w 1828799"/>
                <a:gd name="connsiteY12" fmla="*/ 242626 h 1548692"/>
                <a:gd name="connsiteX13" fmla="*/ 1468083 w 1828799"/>
                <a:gd name="connsiteY13" fmla="*/ 169343 h 1548692"/>
                <a:gd name="connsiteX14" fmla="*/ 1249187 w 1828799"/>
                <a:gd name="connsiteY14" fmla="*/ 71200 h 1548692"/>
                <a:gd name="connsiteX15" fmla="*/ 1112149 w 1828799"/>
                <a:gd name="connsiteY15" fmla="*/ 606 h 1548692"/>
                <a:gd name="connsiteX16" fmla="*/ 1211796 w 1828799"/>
                <a:gd name="connsiteY16" fmla="*/ 111989 h 1548692"/>
                <a:gd name="connsiteX17" fmla="*/ 1191280 w 1828799"/>
                <a:gd name="connsiteY17" fmla="*/ 252388 h 1548692"/>
                <a:gd name="connsiteX18" fmla="*/ 967562 w 1828799"/>
                <a:gd name="connsiteY18" fmla="*/ 421640 h 1548692"/>
                <a:gd name="connsiteX19" fmla="*/ 808074 w 1828799"/>
                <a:gd name="connsiteY19" fmla="*/ 559863 h 1548692"/>
                <a:gd name="connsiteX20" fmla="*/ 318976 w 1828799"/>
                <a:gd name="connsiteY20" fmla="*/ 559863 h 1548692"/>
                <a:gd name="connsiteX21" fmla="*/ 85060 w 1828799"/>
                <a:gd name="connsiteY21" fmla="*/ 623658 h 1548692"/>
                <a:gd name="connsiteX22" fmla="*/ 0 w 1828799"/>
                <a:gd name="connsiteY22" fmla="*/ 740617 h 1548692"/>
                <a:gd name="connsiteX0" fmla="*/ 0 w 1828799"/>
                <a:gd name="connsiteY0" fmla="*/ 740617 h 1548692"/>
                <a:gd name="connsiteX1" fmla="*/ 382771 w 1828799"/>
                <a:gd name="connsiteY1" fmla="*/ 825677 h 1548692"/>
                <a:gd name="connsiteX2" fmla="*/ 669850 w 1828799"/>
                <a:gd name="connsiteY2" fmla="*/ 1112756 h 1548692"/>
                <a:gd name="connsiteX3" fmla="*/ 797441 w 1828799"/>
                <a:gd name="connsiteY3" fmla="*/ 1293510 h 1548692"/>
                <a:gd name="connsiteX4" fmla="*/ 988827 w 1828799"/>
                <a:gd name="connsiteY4" fmla="*/ 1452998 h 1548692"/>
                <a:gd name="connsiteX5" fmla="*/ 1020725 w 1828799"/>
                <a:gd name="connsiteY5" fmla="*/ 1474263 h 1548692"/>
                <a:gd name="connsiteX6" fmla="*/ 1275906 w 1828799"/>
                <a:gd name="connsiteY6" fmla="*/ 1548692 h 1548692"/>
                <a:gd name="connsiteX7" fmla="*/ 1562985 w 1828799"/>
                <a:gd name="connsiteY7" fmla="*/ 1219082 h 1548692"/>
                <a:gd name="connsiteX8" fmla="*/ 1722474 w 1828799"/>
                <a:gd name="connsiteY8" fmla="*/ 1123389 h 1548692"/>
                <a:gd name="connsiteX9" fmla="*/ 1828799 w 1828799"/>
                <a:gd name="connsiteY9" fmla="*/ 974533 h 1548692"/>
                <a:gd name="connsiteX10" fmla="*/ 1679943 w 1828799"/>
                <a:gd name="connsiteY10" fmla="*/ 666189 h 1548692"/>
                <a:gd name="connsiteX11" fmla="*/ 1626781 w 1828799"/>
                <a:gd name="connsiteY11" fmla="*/ 442905 h 1548692"/>
                <a:gd name="connsiteX12" fmla="*/ 1548954 w 1828799"/>
                <a:gd name="connsiteY12" fmla="*/ 242626 h 1548692"/>
                <a:gd name="connsiteX13" fmla="*/ 1468083 w 1828799"/>
                <a:gd name="connsiteY13" fmla="*/ 169343 h 1548692"/>
                <a:gd name="connsiteX14" fmla="*/ 1249187 w 1828799"/>
                <a:gd name="connsiteY14" fmla="*/ 71200 h 1548692"/>
                <a:gd name="connsiteX15" fmla="*/ 1112149 w 1828799"/>
                <a:gd name="connsiteY15" fmla="*/ 606 h 1548692"/>
                <a:gd name="connsiteX16" fmla="*/ 1211796 w 1828799"/>
                <a:gd name="connsiteY16" fmla="*/ 111989 h 1548692"/>
                <a:gd name="connsiteX17" fmla="*/ 1187881 w 1828799"/>
                <a:gd name="connsiteY17" fmla="*/ 242191 h 1548692"/>
                <a:gd name="connsiteX18" fmla="*/ 967562 w 1828799"/>
                <a:gd name="connsiteY18" fmla="*/ 421640 h 1548692"/>
                <a:gd name="connsiteX19" fmla="*/ 808074 w 1828799"/>
                <a:gd name="connsiteY19" fmla="*/ 559863 h 1548692"/>
                <a:gd name="connsiteX20" fmla="*/ 318976 w 1828799"/>
                <a:gd name="connsiteY20" fmla="*/ 559863 h 1548692"/>
                <a:gd name="connsiteX21" fmla="*/ 85060 w 1828799"/>
                <a:gd name="connsiteY21" fmla="*/ 623658 h 1548692"/>
                <a:gd name="connsiteX22" fmla="*/ 0 w 1828799"/>
                <a:gd name="connsiteY22" fmla="*/ 740617 h 1548692"/>
                <a:gd name="connsiteX0" fmla="*/ 0 w 1828799"/>
                <a:gd name="connsiteY0" fmla="*/ 740617 h 1548692"/>
                <a:gd name="connsiteX1" fmla="*/ 382771 w 1828799"/>
                <a:gd name="connsiteY1" fmla="*/ 825677 h 1548692"/>
                <a:gd name="connsiteX2" fmla="*/ 669850 w 1828799"/>
                <a:gd name="connsiteY2" fmla="*/ 1112756 h 1548692"/>
                <a:gd name="connsiteX3" fmla="*/ 797441 w 1828799"/>
                <a:gd name="connsiteY3" fmla="*/ 1293510 h 1548692"/>
                <a:gd name="connsiteX4" fmla="*/ 988827 w 1828799"/>
                <a:gd name="connsiteY4" fmla="*/ 1452998 h 1548692"/>
                <a:gd name="connsiteX5" fmla="*/ 1020725 w 1828799"/>
                <a:gd name="connsiteY5" fmla="*/ 1474263 h 1548692"/>
                <a:gd name="connsiteX6" fmla="*/ 1275906 w 1828799"/>
                <a:gd name="connsiteY6" fmla="*/ 1548692 h 1548692"/>
                <a:gd name="connsiteX7" fmla="*/ 1562985 w 1828799"/>
                <a:gd name="connsiteY7" fmla="*/ 1219082 h 1548692"/>
                <a:gd name="connsiteX8" fmla="*/ 1722474 w 1828799"/>
                <a:gd name="connsiteY8" fmla="*/ 1123389 h 1548692"/>
                <a:gd name="connsiteX9" fmla="*/ 1828799 w 1828799"/>
                <a:gd name="connsiteY9" fmla="*/ 974533 h 1548692"/>
                <a:gd name="connsiteX10" fmla="*/ 1679943 w 1828799"/>
                <a:gd name="connsiteY10" fmla="*/ 666189 h 1548692"/>
                <a:gd name="connsiteX11" fmla="*/ 1626781 w 1828799"/>
                <a:gd name="connsiteY11" fmla="*/ 442905 h 1548692"/>
                <a:gd name="connsiteX12" fmla="*/ 1548954 w 1828799"/>
                <a:gd name="connsiteY12" fmla="*/ 242626 h 1548692"/>
                <a:gd name="connsiteX13" fmla="*/ 1468083 w 1828799"/>
                <a:gd name="connsiteY13" fmla="*/ 169343 h 1548692"/>
                <a:gd name="connsiteX14" fmla="*/ 1249187 w 1828799"/>
                <a:gd name="connsiteY14" fmla="*/ 71200 h 1548692"/>
                <a:gd name="connsiteX15" fmla="*/ 1112149 w 1828799"/>
                <a:gd name="connsiteY15" fmla="*/ 606 h 1548692"/>
                <a:gd name="connsiteX16" fmla="*/ 1211796 w 1828799"/>
                <a:gd name="connsiteY16" fmla="*/ 111989 h 1548692"/>
                <a:gd name="connsiteX17" fmla="*/ 1187881 w 1828799"/>
                <a:gd name="connsiteY17" fmla="*/ 242191 h 1548692"/>
                <a:gd name="connsiteX18" fmla="*/ 967562 w 1828799"/>
                <a:gd name="connsiteY18" fmla="*/ 421640 h 1548692"/>
                <a:gd name="connsiteX19" fmla="*/ 808074 w 1828799"/>
                <a:gd name="connsiteY19" fmla="*/ 559863 h 1548692"/>
                <a:gd name="connsiteX20" fmla="*/ 318976 w 1828799"/>
                <a:gd name="connsiteY20" fmla="*/ 559863 h 1548692"/>
                <a:gd name="connsiteX21" fmla="*/ 85060 w 1828799"/>
                <a:gd name="connsiteY21" fmla="*/ 623658 h 1548692"/>
                <a:gd name="connsiteX22" fmla="*/ 0 w 1828799"/>
                <a:gd name="connsiteY22" fmla="*/ 740617 h 1548692"/>
                <a:gd name="connsiteX0" fmla="*/ 0 w 1828799"/>
                <a:gd name="connsiteY0" fmla="*/ 740617 h 1548692"/>
                <a:gd name="connsiteX1" fmla="*/ 382771 w 1828799"/>
                <a:gd name="connsiteY1" fmla="*/ 825677 h 1548692"/>
                <a:gd name="connsiteX2" fmla="*/ 669850 w 1828799"/>
                <a:gd name="connsiteY2" fmla="*/ 1112756 h 1548692"/>
                <a:gd name="connsiteX3" fmla="*/ 797441 w 1828799"/>
                <a:gd name="connsiteY3" fmla="*/ 1293510 h 1548692"/>
                <a:gd name="connsiteX4" fmla="*/ 988827 w 1828799"/>
                <a:gd name="connsiteY4" fmla="*/ 1452998 h 1548692"/>
                <a:gd name="connsiteX5" fmla="*/ 1020725 w 1828799"/>
                <a:gd name="connsiteY5" fmla="*/ 1474263 h 1548692"/>
                <a:gd name="connsiteX6" fmla="*/ 1275906 w 1828799"/>
                <a:gd name="connsiteY6" fmla="*/ 1548692 h 1548692"/>
                <a:gd name="connsiteX7" fmla="*/ 1562985 w 1828799"/>
                <a:gd name="connsiteY7" fmla="*/ 1219082 h 1548692"/>
                <a:gd name="connsiteX8" fmla="*/ 1722474 w 1828799"/>
                <a:gd name="connsiteY8" fmla="*/ 1123389 h 1548692"/>
                <a:gd name="connsiteX9" fmla="*/ 1828799 w 1828799"/>
                <a:gd name="connsiteY9" fmla="*/ 974533 h 1548692"/>
                <a:gd name="connsiteX10" fmla="*/ 1679943 w 1828799"/>
                <a:gd name="connsiteY10" fmla="*/ 666189 h 1548692"/>
                <a:gd name="connsiteX11" fmla="*/ 1626781 w 1828799"/>
                <a:gd name="connsiteY11" fmla="*/ 442905 h 1548692"/>
                <a:gd name="connsiteX12" fmla="*/ 1548954 w 1828799"/>
                <a:gd name="connsiteY12" fmla="*/ 242626 h 1548692"/>
                <a:gd name="connsiteX13" fmla="*/ 1468083 w 1828799"/>
                <a:gd name="connsiteY13" fmla="*/ 169343 h 1548692"/>
                <a:gd name="connsiteX14" fmla="*/ 1249187 w 1828799"/>
                <a:gd name="connsiteY14" fmla="*/ 71200 h 1548692"/>
                <a:gd name="connsiteX15" fmla="*/ 1112149 w 1828799"/>
                <a:gd name="connsiteY15" fmla="*/ 606 h 1548692"/>
                <a:gd name="connsiteX16" fmla="*/ 1211796 w 1828799"/>
                <a:gd name="connsiteY16" fmla="*/ 94993 h 1548692"/>
                <a:gd name="connsiteX17" fmla="*/ 1187881 w 1828799"/>
                <a:gd name="connsiteY17" fmla="*/ 242191 h 1548692"/>
                <a:gd name="connsiteX18" fmla="*/ 967562 w 1828799"/>
                <a:gd name="connsiteY18" fmla="*/ 421640 h 1548692"/>
                <a:gd name="connsiteX19" fmla="*/ 808074 w 1828799"/>
                <a:gd name="connsiteY19" fmla="*/ 559863 h 1548692"/>
                <a:gd name="connsiteX20" fmla="*/ 318976 w 1828799"/>
                <a:gd name="connsiteY20" fmla="*/ 559863 h 1548692"/>
                <a:gd name="connsiteX21" fmla="*/ 85060 w 1828799"/>
                <a:gd name="connsiteY21" fmla="*/ 623658 h 1548692"/>
                <a:gd name="connsiteX22" fmla="*/ 0 w 1828799"/>
                <a:gd name="connsiteY22" fmla="*/ 740617 h 1548692"/>
                <a:gd name="connsiteX0" fmla="*/ 0 w 1828799"/>
                <a:gd name="connsiteY0" fmla="*/ 740617 h 1548692"/>
                <a:gd name="connsiteX1" fmla="*/ 382771 w 1828799"/>
                <a:gd name="connsiteY1" fmla="*/ 825677 h 1548692"/>
                <a:gd name="connsiteX2" fmla="*/ 669850 w 1828799"/>
                <a:gd name="connsiteY2" fmla="*/ 1112756 h 1548692"/>
                <a:gd name="connsiteX3" fmla="*/ 797441 w 1828799"/>
                <a:gd name="connsiteY3" fmla="*/ 1293510 h 1548692"/>
                <a:gd name="connsiteX4" fmla="*/ 988827 w 1828799"/>
                <a:gd name="connsiteY4" fmla="*/ 1452998 h 1548692"/>
                <a:gd name="connsiteX5" fmla="*/ 1020725 w 1828799"/>
                <a:gd name="connsiteY5" fmla="*/ 1474263 h 1548692"/>
                <a:gd name="connsiteX6" fmla="*/ 1275906 w 1828799"/>
                <a:gd name="connsiteY6" fmla="*/ 1548692 h 1548692"/>
                <a:gd name="connsiteX7" fmla="*/ 1562985 w 1828799"/>
                <a:gd name="connsiteY7" fmla="*/ 1219082 h 1548692"/>
                <a:gd name="connsiteX8" fmla="*/ 1722474 w 1828799"/>
                <a:gd name="connsiteY8" fmla="*/ 1123389 h 1548692"/>
                <a:gd name="connsiteX9" fmla="*/ 1828799 w 1828799"/>
                <a:gd name="connsiteY9" fmla="*/ 974533 h 1548692"/>
                <a:gd name="connsiteX10" fmla="*/ 1679943 w 1828799"/>
                <a:gd name="connsiteY10" fmla="*/ 666189 h 1548692"/>
                <a:gd name="connsiteX11" fmla="*/ 1626781 w 1828799"/>
                <a:gd name="connsiteY11" fmla="*/ 442905 h 1548692"/>
                <a:gd name="connsiteX12" fmla="*/ 1548954 w 1828799"/>
                <a:gd name="connsiteY12" fmla="*/ 242626 h 1548692"/>
                <a:gd name="connsiteX13" fmla="*/ 1468083 w 1828799"/>
                <a:gd name="connsiteY13" fmla="*/ 169343 h 1548692"/>
                <a:gd name="connsiteX14" fmla="*/ 1249187 w 1828799"/>
                <a:gd name="connsiteY14" fmla="*/ 71200 h 1548692"/>
                <a:gd name="connsiteX15" fmla="*/ 1112149 w 1828799"/>
                <a:gd name="connsiteY15" fmla="*/ 606 h 1548692"/>
                <a:gd name="connsiteX16" fmla="*/ 1211796 w 1828799"/>
                <a:gd name="connsiteY16" fmla="*/ 94993 h 1548692"/>
                <a:gd name="connsiteX17" fmla="*/ 1177684 w 1828799"/>
                <a:gd name="connsiteY17" fmla="*/ 214996 h 1548692"/>
                <a:gd name="connsiteX18" fmla="*/ 967562 w 1828799"/>
                <a:gd name="connsiteY18" fmla="*/ 421640 h 1548692"/>
                <a:gd name="connsiteX19" fmla="*/ 808074 w 1828799"/>
                <a:gd name="connsiteY19" fmla="*/ 559863 h 1548692"/>
                <a:gd name="connsiteX20" fmla="*/ 318976 w 1828799"/>
                <a:gd name="connsiteY20" fmla="*/ 559863 h 1548692"/>
                <a:gd name="connsiteX21" fmla="*/ 85060 w 1828799"/>
                <a:gd name="connsiteY21" fmla="*/ 623658 h 1548692"/>
                <a:gd name="connsiteX22" fmla="*/ 0 w 1828799"/>
                <a:gd name="connsiteY22" fmla="*/ 740617 h 1548692"/>
                <a:gd name="connsiteX0" fmla="*/ 0 w 1832198"/>
                <a:gd name="connsiteY0" fmla="*/ 699826 h 1548692"/>
                <a:gd name="connsiteX1" fmla="*/ 386170 w 1832198"/>
                <a:gd name="connsiteY1" fmla="*/ 825677 h 1548692"/>
                <a:gd name="connsiteX2" fmla="*/ 673249 w 1832198"/>
                <a:gd name="connsiteY2" fmla="*/ 1112756 h 1548692"/>
                <a:gd name="connsiteX3" fmla="*/ 800840 w 1832198"/>
                <a:gd name="connsiteY3" fmla="*/ 1293510 h 1548692"/>
                <a:gd name="connsiteX4" fmla="*/ 992226 w 1832198"/>
                <a:gd name="connsiteY4" fmla="*/ 1452998 h 1548692"/>
                <a:gd name="connsiteX5" fmla="*/ 1024124 w 1832198"/>
                <a:gd name="connsiteY5" fmla="*/ 1474263 h 1548692"/>
                <a:gd name="connsiteX6" fmla="*/ 1279305 w 1832198"/>
                <a:gd name="connsiteY6" fmla="*/ 1548692 h 1548692"/>
                <a:gd name="connsiteX7" fmla="*/ 1566384 w 1832198"/>
                <a:gd name="connsiteY7" fmla="*/ 1219082 h 1548692"/>
                <a:gd name="connsiteX8" fmla="*/ 1725873 w 1832198"/>
                <a:gd name="connsiteY8" fmla="*/ 1123389 h 1548692"/>
                <a:gd name="connsiteX9" fmla="*/ 1832198 w 1832198"/>
                <a:gd name="connsiteY9" fmla="*/ 974533 h 1548692"/>
                <a:gd name="connsiteX10" fmla="*/ 1683342 w 1832198"/>
                <a:gd name="connsiteY10" fmla="*/ 666189 h 1548692"/>
                <a:gd name="connsiteX11" fmla="*/ 1630180 w 1832198"/>
                <a:gd name="connsiteY11" fmla="*/ 442905 h 1548692"/>
                <a:gd name="connsiteX12" fmla="*/ 1552353 w 1832198"/>
                <a:gd name="connsiteY12" fmla="*/ 242626 h 1548692"/>
                <a:gd name="connsiteX13" fmla="*/ 1471482 w 1832198"/>
                <a:gd name="connsiteY13" fmla="*/ 169343 h 1548692"/>
                <a:gd name="connsiteX14" fmla="*/ 1252586 w 1832198"/>
                <a:gd name="connsiteY14" fmla="*/ 71200 h 1548692"/>
                <a:gd name="connsiteX15" fmla="*/ 1115548 w 1832198"/>
                <a:gd name="connsiteY15" fmla="*/ 606 h 1548692"/>
                <a:gd name="connsiteX16" fmla="*/ 1215195 w 1832198"/>
                <a:gd name="connsiteY16" fmla="*/ 94993 h 1548692"/>
                <a:gd name="connsiteX17" fmla="*/ 1181083 w 1832198"/>
                <a:gd name="connsiteY17" fmla="*/ 214996 h 1548692"/>
                <a:gd name="connsiteX18" fmla="*/ 970961 w 1832198"/>
                <a:gd name="connsiteY18" fmla="*/ 421640 h 1548692"/>
                <a:gd name="connsiteX19" fmla="*/ 811473 w 1832198"/>
                <a:gd name="connsiteY19" fmla="*/ 559863 h 1548692"/>
                <a:gd name="connsiteX20" fmla="*/ 322375 w 1832198"/>
                <a:gd name="connsiteY20" fmla="*/ 559863 h 1548692"/>
                <a:gd name="connsiteX21" fmla="*/ 88459 w 1832198"/>
                <a:gd name="connsiteY21" fmla="*/ 623658 h 1548692"/>
                <a:gd name="connsiteX22" fmla="*/ 0 w 1832198"/>
                <a:gd name="connsiteY22" fmla="*/ 699826 h 1548692"/>
                <a:gd name="connsiteX0" fmla="*/ 0 w 1838997"/>
                <a:gd name="connsiteY0" fmla="*/ 669233 h 1548692"/>
                <a:gd name="connsiteX1" fmla="*/ 392969 w 1838997"/>
                <a:gd name="connsiteY1" fmla="*/ 825677 h 1548692"/>
                <a:gd name="connsiteX2" fmla="*/ 680048 w 1838997"/>
                <a:gd name="connsiteY2" fmla="*/ 1112756 h 1548692"/>
                <a:gd name="connsiteX3" fmla="*/ 807639 w 1838997"/>
                <a:gd name="connsiteY3" fmla="*/ 1293510 h 1548692"/>
                <a:gd name="connsiteX4" fmla="*/ 999025 w 1838997"/>
                <a:gd name="connsiteY4" fmla="*/ 1452998 h 1548692"/>
                <a:gd name="connsiteX5" fmla="*/ 1030923 w 1838997"/>
                <a:gd name="connsiteY5" fmla="*/ 1474263 h 1548692"/>
                <a:gd name="connsiteX6" fmla="*/ 1286104 w 1838997"/>
                <a:gd name="connsiteY6" fmla="*/ 1548692 h 1548692"/>
                <a:gd name="connsiteX7" fmla="*/ 1573183 w 1838997"/>
                <a:gd name="connsiteY7" fmla="*/ 1219082 h 1548692"/>
                <a:gd name="connsiteX8" fmla="*/ 1732672 w 1838997"/>
                <a:gd name="connsiteY8" fmla="*/ 1123389 h 1548692"/>
                <a:gd name="connsiteX9" fmla="*/ 1838997 w 1838997"/>
                <a:gd name="connsiteY9" fmla="*/ 974533 h 1548692"/>
                <a:gd name="connsiteX10" fmla="*/ 1690141 w 1838997"/>
                <a:gd name="connsiteY10" fmla="*/ 666189 h 1548692"/>
                <a:gd name="connsiteX11" fmla="*/ 1636979 w 1838997"/>
                <a:gd name="connsiteY11" fmla="*/ 442905 h 1548692"/>
                <a:gd name="connsiteX12" fmla="*/ 1559152 w 1838997"/>
                <a:gd name="connsiteY12" fmla="*/ 242626 h 1548692"/>
                <a:gd name="connsiteX13" fmla="*/ 1478281 w 1838997"/>
                <a:gd name="connsiteY13" fmla="*/ 169343 h 1548692"/>
                <a:gd name="connsiteX14" fmla="*/ 1259385 w 1838997"/>
                <a:gd name="connsiteY14" fmla="*/ 71200 h 1548692"/>
                <a:gd name="connsiteX15" fmla="*/ 1122347 w 1838997"/>
                <a:gd name="connsiteY15" fmla="*/ 606 h 1548692"/>
                <a:gd name="connsiteX16" fmla="*/ 1221994 w 1838997"/>
                <a:gd name="connsiteY16" fmla="*/ 94993 h 1548692"/>
                <a:gd name="connsiteX17" fmla="*/ 1187882 w 1838997"/>
                <a:gd name="connsiteY17" fmla="*/ 214996 h 1548692"/>
                <a:gd name="connsiteX18" fmla="*/ 977760 w 1838997"/>
                <a:gd name="connsiteY18" fmla="*/ 421640 h 1548692"/>
                <a:gd name="connsiteX19" fmla="*/ 818272 w 1838997"/>
                <a:gd name="connsiteY19" fmla="*/ 559863 h 1548692"/>
                <a:gd name="connsiteX20" fmla="*/ 329174 w 1838997"/>
                <a:gd name="connsiteY20" fmla="*/ 559863 h 1548692"/>
                <a:gd name="connsiteX21" fmla="*/ 95258 w 1838997"/>
                <a:gd name="connsiteY21" fmla="*/ 623658 h 1548692"/>
                <a:gd name="connsiteX22" fmla="*/ 0 w 1838997"/>
                <a:gd name="connsiteY22" fmla="*/ 669233 h 1548692"/>
                <a:gd name="connsiteX0" fmla="*/ 0 w 1838997"/>
                <a:gd name="connsiteY0" fmla="*/ 669233 h 1548692"/>
                <a:gd name="connsiteX1" fmla="*/ 392969 w 1838997"/>
                <a:gd name="connsiteY1" fmla="*/ 825677 h 1548692"/>
                <a:gd name="connsiteX2" fmla="*/ 680048 w 1838997"/>
                <a:gd name="connsiteY2" fmla="*/ 1112756 h 1548692"/>
                <a:gd name="connsiteX3" fmla="*/ 807639 w 1838997"/>
                <a:gd name="connsiteY3" fmla="*/ 1293510 h 1548692"/>
                <a:gd name="connsiteX4" fmla="*/ 999025 w 1838997"/>
                <a:gd name="connsiteY4" fmla="*/ 1452998 h 1548692"/>
                <a:gd name="connsiteX5" fmla="*/ 1030923 w 1838997"/>
                <a:gd name="connsiteY5" fmla="*/ 1474263 h 1548692"/>
                <a:gd name="connsiteX6" fmla="*/ 1286104 w 1838997"/>
                <a:gd name="connsiteY6" fmla="*/ 1548692 h 1548692"/>
                <a:gd name="connsiteX7" fmla="*/ 1573183 w 1838997"/>
                <a:gd name="connsiteY7" fmla="*/ 1219082 h 1548692"/>
                <a:gd name="connsiteX8" fmla="*/ 1732672 w 1838997"/>
                <a:gd name="connsiteY8" fmla="*/ 1123389 h 1548692"/>
                <a:gd name="connsiteX9" fmla="*/ 1838997 w 1838997"/>
                <a:gd name="connsiteY9" fmla="*/ 974533 h 1548692"/>
                <a:gd name="connsiteX10" fmla="*/ 1690141 w 1838997"/>
                <a:gd name="connsiteY10" fmla="*/ 666189 h 1548692"/>
                <a:gd name="connsiteX11" fmla="*/ 1636979 w 1838997"/>
                <a:gd name="connsiteY11" fmla="*/ 442905 h 1548692"/>
                <a:gd name="connsiteX12" fmla="*/ 1559152 w 1838997"/>
                <a:gd name="connsiteY12" fmla="*/ 242626 h 1548692"/>
                <a:gd name="connsiteX13" fmla="*/ 1478281 w 1838997"/>
                <a:gd name="connsiteY13" fmla="*/ 169343 h 1548692"/>
                <a:gd name="connsiteX14" fmla="*/ 1259385 w 1838997"/>
                <a:gd name="connsiteY14" fmla="*/ 71200 h 1548692"/>
                <a:gd name="connsiteX15" fmla="*/ 1122347 w 1838997"/>
                <a:gd name="connsiteY15" fmla="*/ 606 h 1548692"/>
                <a:gd name="connsiteX16" fmla="*/ 1221994 w 1838997"/>
                <a:gd name="connsiteY16" fmla="*/ 94993 h 1548692"/>
                <a:gd name="connsiteX17" fmla="*/ 1187882 w 1838997"/>
                <a:gd name="connsiteY17" fmla="*/ 214996 h 1548692"/>
                <a:gd name="connsiteX18" fmla="*/ 977760 w 1838997"/>
                <a:gd name="connsiteY18" fmla="*/ 421640 h 1548692"/>
                <a:gd name="connsiteX19" fmla="*/ 818272 w 1838997"/>
                <a:gd name="connsiteY19" fmla="*/ 559863 h 1548692"/>
                <a:gd name="connsiteX20" fmla="*/ 329174 w 1838997"/>
                <a:gd name="connsiteY20" fmla="*/ 559863 h 1548692"/>
                <a:gd name="connsiteX21" fmla="*/ 112255 w 1838997"/>
                <a:gd name="connsiteY21" fmla="*/ 623658 h 1548692"/>
                <a:gd name="connsiteX22" fmla="*/ 0 w 1838997"/>
                <a:gd name="connsiteY22" fmla="*/ 669233 h 1548692"/>
                <a:gd name="connsiteX0" fmla="*/ 0 w 1838997"/>
                <a:gd name="connsiteY0" fmla="*/ 669233 h 1548692"/>
                <a:gd name="connsiteX1" fmla="*/ 392969 w 1838997"/>
                <a:gd name="connsiteY1" fmla="*/ 825677 h 1548692"/>
                <a:gd name="connsiteX2" fmla="*/ 680048 w 1838997"/>
                <a:gd name="connsiteY2" fmla="*/ 1112756 h 1548692"/>
                <a:gd name="connsiteX3" fmla="*/ 807639 w 1838997"/>
                <a:gd name="connsiteY3" fmla="*/ 1293510 h 1548692"/>
                <a:gd name="connsiteX4" fmla="*/ 999025 w 1838997"/>
                <a:gd name="connsiteY4" fmla="*/ 1452998 h 1548692"/>
                <a:gd name="connsiteX5" fmla="*/ 1030923 w 1838997"/>
                <a:gd name="connsiteY5" fmla="*/ 1474263 h 1548692"/>
                <a:gd name="connsiteX6" fmla="*/ 1286104 w 1838997"/>
                <a:gd name="connsiteY6" fmla="*/ 1548692 h 1548692"/>
                <a:gd name="connsiteX7" fmla="*/ 1573183 w 1838997"/>
                <a:gd name="connsiteY7" fmla="*/ 1219082 h 1548692"/>
                <a:gd name="connsiteX8" fmla="*/ 1732672 w 1838997"/>
                <a:gd name="connsiteY8" fmla="*/ 1123389 h 1548692"/>
                <a:gd name="connsiteX9" fmla="*/ 1838997 w 1838997"/>
                <a:gd name="connsiteY9" fmla="*/ 974533 h 1548692"/>
                <a:gd name="connsiteX10" fmla="*/ 1690141 w 1838997"/>
                <a:gd name="connsiteY10" fmla="*/ 666189 h 1548692"/>
                <a:gd name="connsiteX11" fmla="*/ 1636979 w 1838997"/>
                <a:gd name="connsiteY11" fmla="*/ 442905 h 1548692"/>
                <a:gd name="connsiteX12" fmla="*/ 1559152 w 1838997"/>
                <a:gd name="connsiteY12" fmla="*/ 242626 h 1548692"/>
                <a:gd name="connsiteX13" fmla="*/ 1478281 w 1838997"/>
                <a:gd name="connsiteY13" fmla="*/ 169343 h 1548692"/>
                <a:gd name="connsiteX14" fmla="*/ 1259385 w 1838997"/>
                <a:gd name="connsiteY14" fmla="*/ 71200 h 1548692"/>
                <a:gd name="connsiteX15" fmla="*/ 1122347 w 1838997"/>
                <a:gd name="connsiteY15" fmla="*/ 606 h 1548692"/>
                <a:gd name="connsiteX16" fmla="*/ 1221994 w 1838997"/>
                <a:gd name="connsiteY16" fmla="*/ 94993 h 1548692"/>
                <a:gd name="connsiteX17" fmla="*/ 1187882 w 1838997"/>
                <a:gd name="connsiteY17" fmla="*/ 214996 h 1548692"/>
                <a:gd name="connsiteX18" fmla="*/ 977760 w 1838997"/>
                <a:gd name="connsiteY18" fmla="*/ 421640 h 1548692"/>
                <a:gd name="connsiteX19" fmla="*/ 818272 w 1838997"/>
                <a:gd name="connsiteY19" fmla="*/ 559863 h 1548692"/>
                <a:gd name="connsiteX20" fmla="*/ 329174 w 1838997"/>
                <a:gd name="connsiteY20" fmla="*/ 559863 h 1548692"/>
                <a:gd name="connsiteX21" fmla="*/ 112255 w 1838997"/>
                <a:gd name="connsiteY21" fmla="*/ 623658 h 1548692"/>
                <a:gd name="connsiteX22" fmla="*/ 0 w 1838997"/>
                <a:gd name="connsiteY22" fmla="*/ 669233 h 1548692"/>
                <a:gd name="connsiteX0" fmla="*/ 0 w 1838997"/>
                <a:gd name="connsiteY0" fmla="*/ 669233 h 1548692"/>
                <a:gd name="connsiteX1" fmla="*/ 392969 w 1838997"/>
                <a:gd name="connsiteY1" fmla="*/ 825677 h 1548692"/>
                <a:gd name="connsiteX2" fmla="*/ 680048 w 1838997"/>
                <a:gd name="connsiteY2" fmla="*/ 1112756 h 1548692"/>
                <a:gd name="connsiteX3" fmla="*/ 807639 w 1838997"/>
                <a:gd name="connsiteY3" fmla="*/ 1293510 h 1548692"/>
                <a:gd name="connsiteX4" fmla="*/ 999025 w 1838997"/>
                <a:gd name="connsiteY4" fmla="*/ 1452998 h 1548692"/>
                <a:gd name="connsiteX5" fmla="*/ 1030923 w 1838997"/>
                <a:gd name="connsiteY5" fmla="*/ 1474263 h 1548692"/>
                <a:gd name="connsiteX6" fmla="*/ 1286104 w 1838997"/>
                <a:gd name="connsiteY6" fmla="*/ 1548692 h 1548692"/>
                <a:gd name="connsiteX7" fmla="*/ 1573183 w 1838997"/>
                <a:gd name="connsiteY7" fmla="*/ 1219082 h 1548692"/>
                <a:gd name="connsiteX8" fmla="*/ 1732672 w 1838997"/>
                <a:gd name="connsiteY8" fmla="*/ 1123389 h 1548692"/>
                <a:gd name="connsiteX9" fmla="*/ 1838997 w 1838997"/>
                <a:gd name="connsiteY9" fmla="*/ 974533 h 1548692"/>
                <a:gd name="connsiteX10" fmla="*/ 1690141 w 1838997"/>
                <a:gd name="connsiteY10" fmla="*/ 666189 h 1548692"/>
                <a:gd name="connsiteX11" fmla="*/ 1636979 w 1838997"/>
                <a:gd name="connsiteY11" fmla="*/ 442905 h 1548692"/>
                <a:gd name="connsiteX12" fmla="*/ 1559152 w 1838997"/>
                <a:gd name="connsiteY12" fmla="*/ 242626 h 1548692"/>
                <a:gd name="connsiteX13" fmla="*/ 1478281 w 1838997"/>
                <a:gd name="connsiteY13" fmla="*/ 169343 h 1548692"/>
                <a:gd name="connsiteX14" fmla="*/ 1259385 w 1838997"/>
                <a:gd name="connsiteY14" fmla="*/ 71200 h 1548692"/>
                <a:gd name="connsiteX15" fmla="*/ 1122347 w 1838997"/>
                <a:gd name="connsiteY15" fmla="*/ 606 h 1548692"/>
                <a:gd name="connsiteX16" fmla="*/ 1221994 w 1838997"/>
                <a:gd name="connsiteY16" fmla="*/ 94993 h 1548692"/>
                <a:gd name="connsiteX17" fmla="*/ 1187882 w 1838997"/>
                <a:gd name="connsiteY17" fmla="*/ 214996 h 1548692"/>
                <a:gd name="connsiteX18" fmla="*/ 977760 w 1838997"/>
                <a:gd name="connsiteY18" fmla="*/ 421640 h 1548692"/>
                <a:gd name="connsiteX19" fmla="*/ 821672 w 1838997"/>
                <a:gd name="connsiteY19" fmla="*/ 559863 h 1548692"/>
                <a:gd name="connsiteX20" fmla="*/ 329174 w 1838997"/>
                <a:gd name="connsiteY20" fmla="*/ 559863 h 1548692"/>
                <a:gd name="connsiteX21" fmla="*/ 112255 w 1838997"/>
                <a:gd name="connsiteY21" fmla="*/ 623658 h 1548692"/>
                <a:gd name="connsiteX22" fmla="*/ 0 w 1838997"/>
                <a:gd name="connsiteY22" fmla="*/ 669233 h 1548692"/>
                <a:gd name="connsiteX0" fmla="*/ 0 w 1838997"/>
                <a:gd name="connsiteY0" fmla="*/ 669233 h 1548692"/>
                <a:gd name="connsiteX1" fmla="*/ 392969 w 1838997"/>
                <a:gd name="connsiteY1" fmla="*/ 825677 h 1548692"/>
                <a:gd name="connsiteX2" fmla="*/ 680048 w 1838997"/>
                <a:gd name="connsiteY2" fmla="*/ 1112756 h 1548692"/>
                <a:gd name="connsiteX3" fmla="*/ 807639 w 1838997"/>
                <a:gd name="connsiteY3" fmla="*/ 1293510 h 1548692"/>
                <a:gd name="connsiteX4" fmla="*/ 999025 w 1838997"/>
                <a:gd name="connsiteY4" fmla="*/ 1452998 h 1548692"/>
                <a:gd name="connsiteX5" fmla="*/ 1030923 w 1838997"/>
                <a:gd name="connsiteY5" fmla="*/ 1474263 h 1548692"/>
                <a:gd name="connsiteX6" fmla="*/ 1286104 w 1838997"/>
                <a:gd name="connsiteY6" fmla="*/ 1548692 h 1548692"/>
                <a:gd name="connsiteX7" fmla="*/ 1573183 w 1838997"/>
                <a:gd name="connsiteY7" fmla="*/ 1219082 h 1548692"/>
                <a:gd name="connsiteX8" fmla="*/ 1732672 w 1838997"/>
                <a:gd name="connsiteY8" fmla="*/ 1123389 h 1548692"/>
                <a:gd name="connsiteX9" fmla="*/ 1838997 w 1838997"/>
                <a:gd name="connsiteY9" fmla="*/ 974533 h 1548692"/>
                <a:gd name="connsiteX10" fmla="*/ 1690141 w 1838997"/>
                <a:gd name="connsiteY10" fmla="*/ 666189 h 1548692"/>
                <a:gd name="connsiteX11" fmla="*/ 1636979 w 1838997"/>
                <a:gd name="connsiteY11" fmla="*/ 442905 h 1548692"/>
                <a:gd name="connsiteX12" fmla="*/ 1559152 w 1838997"/>
                <a:gd name="connsiteY12" fmla="*/ 242626 h 1548692"/>
                <a:gd name="connsiteX13" fmla="*/ 1478281 w 1838997"/>
                <a:gd name="connsiteY13" fmla="*/ 169343 h 1548692"/>
                <a:gd name="connsiteX14" fmla="*/ 1259385 w 1838997"/>
                <a:gd name="connsiteY14" fmla="*/ 71200 h 1548692"/>
                <a:gd name="connsiteX15" fmla="*/ 1122347 w 1838997"/>
                <a:gd name="connsiteY15" fmla="*/ 606 h 1548692"/>
                <a:gd name="connsiteX16" fmla="*/ 1221994 w 1838997"/>
                <a:gd name="connsiteY16" fmla="*/ 94993 h 1548692"/>
                <a:gd name="connsiteX17" fmla="*/ 1187882 w 1838997"/>
                <a:gd name="connsiteY17" fmla="*/ 214996 h 1548692"/>
                <a:gd name="connsiteX18" fmla="*/ 977760 w 1838997"/>
                <a:gd name="connsiteY18" fmla="*/ 421640 h 1548692"/>
                <a:gd name="connsiteX19" fmla="*/ 831870 w 1838997"/>
                <a:gd name="connsiteY19" fmla="*/ 539468 h 1548692"/>
                <a:gd name="connsiteX20" fmla="*/ 329174 w 1838997"/>
                <a:gd name="connsiteY20" fmla="*/ 559863 h 1548692"/>
                <a:gd name="connsiteX21" fmla="*/ 112255 w 1838997"/>
                <a:gd name="connsiteY21" fmla="*/ 623658 h 1548692"/>
                <a:gd name="connsiteX22" fmla="*/ 0 w 1838997"/>
                <a:gd name="connsiteY22" fmla="*/ 669233 h 1548692"/>
                <a:gd name="connsiteX0" fmla="*/ 0 w 1838997"/>
                <a:gd name="connsiteY0" fmla="*/ 669233 h 1548692"/>
                <a:gd name="connsiteX1" fmla="*/ 392969 w 1838997"/>
                <a:gd name="connsiteY1" fmla="*/ 825677 h 1548692"/>
                <a:gd name="connsiteX2" fmla="*/ 680048 w 1838997"/>
                <a:gd name="connsiteY2" fmla="*/ 1112756 h 1548692"/>
                <a:gd name="connsiteX3" fmla="*/ 807639 w 1838997"/>
                <a:gd name="connsiteY3" fmla="*/ 1293510 h 1548692"/>
                <a:gd name="connsiteX4" fmla="*/ 999025 w 1838997"/>
                <a:gd name="connsiteY4" fmla="*/ 1452998 h 1548692"/>
                <a:gd name="connsiteX5" fmla="*/ 1030923 w 1838997"/>
                <a:gd name="connsiteY5" fmla="*/ 1474263 h 1548692"/>
                <a:gd name="connsiteX6" fmla="*/ 1286104 w 1838997"/>
                <a:gd name="connsiteY6" fmla="*/ 1548692 h 1548692"/>
                <a:gd name="connsiteX7" fmla="*/ 1573183 w 1838997"/>
                <a:gd name="connsiteY7" fmla="*/ 1219082 h 1548692"/>
                <a:gd name="connsiteX8" fmla="*/ 1732672 w 1838997"/>
                <a:gd name="connsiteY8" fmla="*/ 1123389 h 1548692"/>
                <a:gd name="connsiteX9" fmla="*/ 1838997 w 1838997"/>
                <a:gd name="connsiteY9" fmla="*/ 974533 h 1548692"/>
                <a:gd name="connsiteX10" fmla="*/ 1690141 w 1838997"/>
                <a:gd name="connsiteY10" fmla="*/ 666189 h 1548692"/>
                <a:gd name="connsiteX11" fmla="*/ 1636979 w 1838997"/>
                <a:gd name="connsiteY11" fmla="*/ 442905 h 1548692"/>
                <a:gd name="connsiteX12" fmla="*/ 1559152 w 1838997"/>
                <a:gd name="connsiteY12" fmla="*/ 242626 h 1548692"/>
                <a:gd name="connsiteX13" fmla="*/ 1478281 w 1838997"/>
                <a:gd name="connsiteY13" fmla="*/ 169343 h 1548692"/>
                <a:gd name="connsiteX14" fmla="*/ 1259385 w 1838997"/>
                <a:gd name="connsiteY14" fmla="*/ 71200 h 1548692"/>
                <a:gd name="connsiteX15" fmla="*/ 1122347 w 1838997"/>
                <a:gd name="connsiteY15" fmla="*/ 606 h 1548692"/>
                <a:gd name="connsiteX16" fmla="*/ 1221994 w 1838997"/>
                <a:gd name="connsiteY16" fmla="*/ 94993 h 1548692"/>
                <a:gd name="connsiteX17" fmla="*/ 1187882 w 1838997"/>
                <a:gd name="connsiteY17" fmla="*/ 214996 h 1548692"/>
                <a:gd name="connsiteX18" fmla="*/ 977760 w 1838997"/>
                <a:gd name="connsiteY18" fmla="*/ 421640 h 1548692"/>
                <a:gd name="connsiteX19" fmla="*/ 831870 w 1838997"/>
                <a:gd name="connsiteY19" fmla="*/ 539468 h 1548692"/>
                <a:gd name="connsiteX20" fmla="*/ 383563 w 1838997"/>
                <a:gd name="connsiteY20" fmla="*/ 556464 h 1548692"/>
                <a:gd name="connsiteX21" fmla="*/ 112255 w 1838997"/>
                <a:gd name="connsiteY21" fmla="*/ 623658 h 1548692"/>
                <a:gd name="connsiteX22" fmla="*/ 0 w 1838997"/>
                <a:gd name="connsiteY22" fmla="*/ 669233 h 1548692"/>
                <a:gd name="connsiteX0" fmla="*/ 0 w 1838997"/>
                <a:gd name="connsiteY0" fmla="*/ 679825 h 1559284"/>
                <a:gd name="connsiteX1" fmla="*/ 392969 w 1838997"/>
                <a:gd name="connsiteY1" fmla="*/ 836269 h 1559284"/>
                <a:gd name="connsiteX2" fmla="*/ 680048 w 1838997"/>
                <a:gd name="connsiteY2" fmla="*/ 1123348 h 1559284"/>
                <a:gd name="connsiteX3" fmla="*/ 807639 w 1838997"/>
                <a:gd name="connsiteY3" fmla="*/ 1304102 h 1559284"/>
                <a:gd name="connsiteX4" fmla="*/ 999025 w 1838997"/>
                <a:gd name="connsiteY4" fmla="*/ 1463590 h 1559284"/>
                <a:gd name="connsiteX5" fmla="*/ 1030923 w 1838997"/>
                <a:gd name="connsiteY5" fmla="*/ 1484855 h 1559284"/>
                <a:gd name="connsiteX6" fmla="*/ 1286104 w 1838997"/>
                <a:gd name="connsiteY6" fmla="*/ 1559284 h 1559284"/>
                <a:gd name="connsiteX7" fmla="*/ 1573183 w 1838997"/>
                <a:gd name="connsiteY7" fmla="*/ 1229674 h 1559284"/>
                <a:gd name="connsiteX8" fmla="*/ 1732672 w 1838997"/>
                <a:gd name="connsiteY8" fmla="*/ 1133981 h 1559284"/>
                <a:gd name="connsiteX9" fmla="*/ 1838997 w 1838997"/>
                <a:gd name="connsiteY9" fmla="*/ 985125 h 1559284"/>
                <a:gd name="connsiteX10" fmla="*/ 1690141 w 1838997"/>
                <a:gd name="connsiteY10" fmla="*/ 676781 h 1559284"/>
                <a:gd name="connsiteX11" fmla="*/ 1636979 w 1838997"/>
                <a:gd name="connsiteY11" fmla="*/ 453497 h 1559284"/>
                <a:gd name="connsiteX12" fmla="*/ 1559152 w 1838997"/>
                <a:gd name="connsiteY12" fmla="*/ 253218 h 1559284"/>
                <a:gd name="connsiteX13" fmla="*/ 1478281 w 1838997"/>
                <a:gd name="connsiteY13" fmla="*/ 179935 h 1559284"/>
                <a:gd name="connsiteX14" fmla="*/ 1340967 w 1838997"/>
                <a:gd name="connsiteY14" fmla="*/ 13807 h 1559284"/>
                <a:gd name="connsiteX15" fmla="*/ 1122347 w 1838997"/>
                <a:gd name="connsiteY15" fmla="*/ 11198 h 1559284"/>
                <a:gd name="connsiteX16" fmla="*/ 1221994 w 1838997"/>
                <a:gd name="connsiteY16" fmla="*/ 105585 h 1559284"/>
                <a:gd name="connsiteX17" fmla="*/ 1187882 w 1838997"/>
                <a:gd name="connsiteY17" fmla="*/ 225588 h 1559284"/>
                <a:gd name="connsiteX18" fmla="*/ 977760 w 1838997"/>
                <a:gd name="connsiteY18" fmla="*/ 432232 h 1559284"/>
                <a:gd name="connsiteX19" fmla="*/ 831870 w 1838997"/>
                <a:gd name="connsiteY19" fmla="*/ 550060 h 1559284"/>
                <a:gd name="connsiteX20" fmla="*/ 383563 w 1838997"/>
                <a:gd name="connsiteY20" fmla="*/ 567056 h 1559284"/>
                <a:gd name="connsiteX21" fmla="*/ 112255 w 1838997"/>
                <a:gd name="connsiteY21" fmla="*/ 634250 h 1559284"/>
                <a:gd name="connsiteX22" fmla="*/ 0 w 1838997"/>
                <a:gd name="connsiteY22" fmla="*/ 679825 h 1559284"/>
                <a:gd name="connsiteX0" fmla="*/ 0 w 1838997"/>
                <a:gd name="connsiteY0" fmla="*/ 679825 h 1559284"/>
                <a:gd name="connsiteX1" fmla="*/ 392969 w 1838997"/>
                <a:gd name="connsiteY1" fmla="*/ 836269 h 1559284"/>
                <a:gd name="connsiteX2" fmla="*/ 680048 w 1838997"/>
                <a:gd name="connsiteY2" fmla="*/ 1123348 h 1559284"/>
                <a:gd name="connsiteX3" fmla="*/ 807639 w 1838997"/>
                <a:gd name="connsiteY3" fmla="*/ 1304102 h 1559284"/>
                <a:gd name="connsiteX4" fmla="*/ 999025 w 1838997"/>
                <a:gd name="connsiteY4" fmla="*/ 1463590 h 1559284"/>
                <a:gd name="connsiteX5" fmla="*/ 1030923 w 1838997"/>
                <a:gd name="connsiteY5" fmla="*/ 1484855 h 1559284"/>
                <a:gd name="connsiteX6" fmla="*/ 1286104 w 1838997"/>
                <a:gd name="connsiteY6" fmla="*/ 1559284 h 1559284"/>
                <a:gd name="connsiteX7" fmla="*/ 1573183 w 1838997"/>
                <a:gd name="connsiteY7" fmla="*/ 1229674 h 1559284"/>
                <a:gd name="connsiteX8" fmla="*/ 1732672 w 1838997"/>
                <a:gd name="connsiteY8" fmla="*/ 1133981 h 1559284"/>
                <a:gd name="connsiteX9" fmla="*/ 1838997 w 1838997"/>
                <a:gd name="connsiteY9" fmla="*/ 985125 h 1559284"/>
                <a:gd name="connsiteX10" fmla="*/ 1690141 w 1838997"/>
                <a:gd name="connsiteY10" fmla="*/ 676781 h 1559284"/>
                <a:gd name="connsiteX11" fmla="*/ 1636979 w 1838997"/>
                <a:gd name="connsiteY11" fmla="*/ 453497 h 1559284"/>
                <a:gd name="connsiteX12" fmla="*/ 1559152 w 1838997"/>
                <a:gd name="connsiteY12" fmla="*/ 253218 h 1559284"/>
                <a:gd name="connsiteX13" fmla="*/ 1519072 w 1838997"/>
                <a:gd name="connsiteY13" fmla="*/ 98353 h 1559284"/>
                <a:gd name="connsiteX14" fmla="*/ 1340967 w 1838997"/>
                <a:gd name="connsiteY14" fmla="*/ 13807 h 1559284"/>
                <a:gd name="connsiteX15" fmla="*/ 1122347 w 1838997"/>
                <a:gd name="connsiteY15" fmla="*/ 11198 h 1559284"/>
                <a:gd name="connsiteX16" fmla="*/ 1221994 w 1838997"/>
                <a:gd name="connsiteY16" fmla="*/ 105585 h 1559284"/>
                <a:gd name="connsiteX17" fmla="*/ 1187882 w 1838997"/>
                <a:gd name="connsiteY17" fmla="*/ 225588 h 1559284"/>
                <a:gd name="connsiteX18" fmla="*/ 977760 w 1838997"/>
                <a:gd name="connsiteY18" fmla="*/ 432232 h 1559284"/>
                <a:gd name="connsiteX19" fmla="*/ 831870 w 1838997"/>
                <a:gd name="connsiteY19" fmla="*/ 550060 h 1559284"/>
                <a:gd name="connsiteX20" fmla="*/ 383563 w 1838997"/>
                <a:gd name="connsiteY20" fmla="*/ 567056 h 1559284"/>
                <a:gd name="connsiteX21" fmla="*/ 112255 w 1838997"/>
                <a:gd name="connsiteY21" fmla="*/ 634250 h 1559284"/>
                <a:gd name="connsiteX22" fmla="*/ 0 w 1838997"/>
                <a:gd name="connsiteY22" fmla="*/ 679825 h 1559284"/>
                <a:gd name="connsiteX0" fmla="*/ 0 w 1838997"/>
                <a:gd name="connsiteY0" fmla="*/ 670460 h 1549919"/>
                <a:gd name="connsiteX1" fmla="*/ 392969 w 1838997"/>
                <a:gd name="connsiteY1" fmla="*/ 826904 h 1549919"/>
                <a:gd name="connsiteX2" fmla="*/ 680048 w 1838997"/>
                <a:gd name="connsiteY2" fmla="*/ 1113983 h 1549919"/>
                <a:gd name="connsiteX3" fmla="*/ 807639 w 1838997"/>
                <a:gd name="connsiteY3" fmla="*/ 1294737 h 1549919"/>
                <a:gd name="connsiteX4" fmla="*/ 999025 w 1838997"/>
                <a:gd name="connsiteY4" fmla="*/ 1454225 h 1549919"/>
                <a:gd name="connsiteX5" fmla="*/ 1030923 w 1838997"/>
                <a:gd name="connsiteY5" fmla="*/ 1475490 h 1549919"/>
                <a:gd name="connsiteX6" fmla="*/ 1286104 w 1838997"/>
                <a:gd name="connsiteY6" fmla="*/ 1549919 h 1549919"/>
                <a:gd name="connsiteX7" fmla="*/ 1573183 w 1838997"/>
                <a:gd name="connsiteY7" fmla="*/ 1220309 h 1549919"/>
                <a:gd name="connsiteX8" fmla="*/ 1732672 w 1838997"/>
                <a:gd name="connsiteY8" fmla="*/ 1124616 h 1549919"/>
                <a:gd name="connsiteX9" fmla="*/ 1838997 w 1838997"/>
                <a:gd name="connsiteY9" fmla="*/ 975760 h 1549919"/>
                <a:gd name="connsiteX10" fmla="*/ 1690141 w 1838997"/>
                <a:gd name="connsiteY10" fmla="*/ 667416 h 1549919"/>
                <a:gd name="connsiteX11" fmla="*/ 1636979 w 1838997"/>
                <a:gd name="connsiteY11" fmla="*/ 444132 h 1549919"/>
                <a:gd name="connsiteX12" fmla="*/ 1559152 w 1838997"/>
                <a:gd name="connsiteY12" fmla="*/ 243853 h 1549919"/>
                <a:gd name="connsiteX13" fmla="*/ 1519072 w 1838997"/>
                <a:gd name="connsiteY13" fmla="*/ 88988 h 1549919"/>
                <a:gd name="connsiteX14" fmla="*/ 1340967 w 1838997"/>
                <a:gd name="connsiteY14" fmla="*/ 4442 h 1549919"/>
                <a:gd name="connsiteX15" fmla="*/ 1295710 w 1838997"/>
                <a:gd name="connsiteY15" fmla="*/ 76617 h 1549919"/>
                <a:gd name="connsiteX16" fmla="*/ 1221994 w 1838997"/>
                <a:gd name="connsiteY16" fmla="*/ 96220 h 1549919"/>
                <a:gd name="connsiteX17" fmla="*/ 1187882 w 1838997"/>
                <a:gd name="connsiteY17" fmla="*/ 216223 h 1549919"/>
                <a:gd name="connsiteX18" fmla="*/ 977760 w 1838997"/>
                <a:gd name="connsiteY18" fmla="*/ 422867 h 1549919"/>
                <a:gd name="connsiteX19" fmla="*/ 831870 w 1838997"/>
                <a:gd name="connsiteY19" fmla="*/ 540695 h 1549919"/>
                <a:gd name="connsiteX20" fmla="*/ 383563 w 1838997"/>
                <a:gd name="connsiteY20" fmla="*/ 557691 h 1549919"/>
                <a:gd name="connsiteX21" fmla="*/ 112255 w 1838997"/>
                <a:gd name="connsiteY21" fmla="*/ 624885 h 1549919"/>
                <a:gd name="connsiteX22" fmla="*/ 0 w 1838997"/>
                <a:gd name="connsiteY22" fmla="*/ 670460 h 1549919"/>
                <a:gd name="connsiteX0" fmla="*/ 0 w 1838997"/>
                <a:gd name="connsiteY0" fmla="*/ 690152 h 1569611"/>
                <a:gd name="connsiteX1" fmla="*/ 392969 w 1838997"/>
                <a:gd name="connsiteY1" fmla="*/ 846596 h 1569611"/>
                <a:gd name="connsiteX2" fmla="*/ 680048 w 1838997"/>
                <a:gd name="connsiteY2" fmla="*/ 1133675 h 1569611"/>
                <a:gd name="connsiteX3" fmla="*/ 807639 w 1838997"/>
                <a:gd name="connsiteY3" fmla="*/ 1314429 h 1569611"/>
                <a:gd name="connsiteX4" fmla="*/ 999025 w 1838997"/>
                <a:gd name="connsiteY4" fmla="*/ 1473917 h 1569611"/>
                <a:gd name="connsiteX5" fmla="*/ 1030923 w 1838997"/>
                <a:gd name="connsiteY5" fmla="*/ 1495182 h 1569611"/>
                <a:gd name="connsiteX6" fmla="*/ 1286104 w 1838997"/>
                <a:gd name="connsiteY6" fmla="*/ 1569611 h 1569611"/>
                <a:gd name="connsiteX7" fmla="*/ 1573183 w 1838997"/>
                <a:gd name="connsiteY7" fmla="*/ 1240001 h 1569611"/>
                <a:gd name="connsiteX8" fmla="*/ 1732672 w 1838997"/>
                <a:gd name="connsiteY8" fmla="*/ 1144308 h 1569611"/>
                <a:gd name="connsiteX9" fmla="*/ 1838997 w 1838997"/>
                <a:gd name="connsiteY9" fmla="*/ 995452 h 1569611"/>
                <a:gd name="connsiteX10" fmla="*/ 1690141 w 1838997"/>
                <a:gd name="connsiteY10" fmla="*/ 687108 h 1569611"/>
                <a:gd name="connsiteX11" fmla="*/ 1636979 w 1838997"/>
                <a:gd name="connsiteY11" fmla="*/ 463824 h 1569611"/>
                <a:gd name="connsiteX12" fmla="*/ 1559152 w 1838997"/>
                <a:gd name="connsiteY12" fmla="*/ 263545 h 1569611"/>
                <a:gd name="connsiteX13" fmla="*/ 1519072 w 1838997"/>
                <a:gd name="connsiteY13" fmla="*/ 108680 h 1569611"/>
                <a:gd name="connsiteX14" fmla="*/ 1517728 w 1838997"/>
                <a:gd name="connsiteY14" fmla="*/ 3738 h 1569611"/>
                <a:gd name="connsiteX15" fmla="*/ 1295710 w 1838997"/>
                <a:gd name="connsiteY15" fmla="*/ 96309 h 1569611"/>
                <a:gd name="connsiteX16" fmla="*/ 1221994 w 1838997"/>
                <a:gd name="connsiteY16" fmla="*/ 115912 h 1569611"/>
                <a:gd name="connsiteX17" fmla="*/ 1187882 w 1838997"/>
                <a:gd name="connsiteY17" fmla="*/ 235915 h 1569611"/>
                <a:gd name="connsiteX18" fmla="*/ 977760 w 1838997"/>
                <a:gd name="connsiteY18" fmla="*/ 442559 h 1569611"/>
                <a:gd name="connsiteX19" fmla="*/ 831870 w 1838997"/>
                <a:gd name="connsiteY19" fmla="*/ 560387 h 1569611"/>
                <a:gd name="connsiteX20" fmla="*/ 383563 w 1838997"/>
                <a:gd name="connsiteY20" fmla="*/ 577383 h 1569611"/>
                <a:gd name="connsiteX21" fmla="*/ 112255 w 1838997"/>
                <a:gd name="connsiteY21" fmla="*/ 644577 h 1569611"/>
                <a:gd name="connsiteX22" fmla="*/ 0 w 1838997"/>
                <a:gd name="connsiteY22" fmla="*/ 690152 h 1569611"/>
                <a:gd name="connsiteX0" fmla="*/ 0 w 1838997"/>
                <a:gd name="connsiteY0" fmla="*/ 690152 h 1569611"/>
                <a:gd name="connsiteX1" fmla="*/ 392969 w 1838997"/>
                <a:gd name="connsiteY1" fmla="*/ 846596 h 1569611"/>
                <a:gd name="connsiteX2" fmla="*/ 680048 w 1838997"/>
                <a:gd name="connsiteY2" fmla="*/ 1133675 h 1569611"/>
                <a:gd name="connsiteX3" fmla="*/ 807639 w 1838997"/>
                <a:gd name="connsiteY3" fmla="*/ 1314429 h 1569611"/>
                <a:gd name="connsiteX4" fmla="*/ 999025 w 1838997"/>
                <a:gd name="connsiteY4" fmla="*/ 1473917 h 1569611"/>
                <a:gd name="connsiteX5" fmla="*/ 1030923 w 1838997"/>
                <a:gd name="connsiteY5" fmla="*/ 1495182 h 1569611"/>
                <a:gd name="connsiteX6" fmla="*/ 1286104 w 1838997"/>
                <a:gd name="connsiteY6" fmla="*/ 1569611 h 1569611"/>
                <a:gd name="connsiteX7" fmla="*/ 1573183 w 1838997"/>
                <a:gd name="connsiteY7" fmla="*/ 1240001 h 1569611"/>
                <a:gd name="connsiteX8" fmla="*/ 1732672 w 1838997"/>
                <a:gd name="connsiteY8" fmla="*/ 1144308 h 1569611"/>
                <a:gd name="connsiteX9" fmla="*/ 1838997 w 1838997"/>
                <a:gd name="connsiteY9" fmla="*/ 995452 h 1569611"/>
                <a:gd name="connsiteX10" fmla="*/ 1690141 w 1838997"/>
                <a:gd name="connsiteY10" fmla="*/ 687108 h 1569611"/>
                <a:gd name="connsiteX11" fmla="*/ 1636979 w 1838997"/>
                <a:gd name="connsiteY11" fmla="*/ 463824 h 1569611"/>
                <a:gd name="connsiteX12" fmla="*/ 1559152 w 1838997"/>
                <a:gd name="connsiteY12" fmla="*/ 263545 h 1569611"/>
                <a:gd name="connsiteX13" fmla="*/ 1661841 w 1838997"/>
                <a:gd name="connsiteY13" fmla="*/ 78087 h 1569611"/>
                <a:gd name="connsiteX14" fmla="*/ 1517728 w 1838997"/>
                <a:gd name="connsiteY14" fmla="*/ 3738 h 1569611"/>
                <a:gd name="connsiteX15" fmla="*/ 1295710 w 1838997"/>
                <a:gd name="connsiteY15" fmla="*/ 96309 h 1569611"/>
                <a:gd name="connsiteX16" fmla="*/ 1221994 w 1838997"/>
                <a:gd name="connsiteY16" fmla="*/ 115912 h 1569611"/>
                <a:gd name="connsiteX17" fmla="*/ 1187882 w 1838997"/>
                <a:gd name="connsiteY17" fmla="*/ 235915 h 1569611"/>
                <a:gd name="connsiteX18" fmla="*/ 977760 w 1838997"/>
                <a:gd name="connsiteY18" fmla="*/ 442559 h 1569611"/>
                <a:gd name="connsiteX19" fmla="*/ 831870 w 1838997"/>
                <a:gd name="connsiteY19" fmla="*/ 560387 h 1569611"/>
                <a:gd name="connsiteX20" fmla="*/ 383563 w 1838997"/>
                <a:gd name="connsiteY20" fmla="*/ 577383 h 1569611"/>
                <a:gd name="connsiteX21" fmla="*/ 112255 w 1838997"/>
                <a:gd name="connsiteY21" fmla="*/ 644577 h 1569611"/>
                <a:gd name="connsiteX22" fmla="*/ 0 w 1838997"/>
                <a:gd name="connsiteY22" fmla="*/ 690152 h 1569611"/>
                <a:gd name="connsiteX0" fmla="*/ 0 w 1838997"/>
                <a:gd name="connsiteY0" fmla="*/ 690152 h 1569611"/>
                <a:gd name="connsiteX1" fmla="*/ 392969 w 1838997"/>
                <a:gd name="connsiteY1" fmla="*/ 846596 h 1569611"/>
                <a:gd name="connsiteX2" fmla="*/ 680048 w 1838997"/>
                <a:gd name="connsiteY2" fmla="*/ 1133675 h 1569611"/>
                <a:gd name="connsiteX3" fmla="*/ 807639 w 1838997"/>
                <a:gd name="connsiteY3" fmla="*/ 1314429 h 1569611"/>
                <a:gd name="connsiteX4" fmla="*/ 999025 w 1838997"/>
                <a:gd name="connsiteY4" fmla="*/ 1473917 h 1569611"/>
                <a:gd name="connsiteX5" fmla="*/ 1030923 w 1838997"/>
                <a:gd name="connsiteY5" fmla="*/ 1495182 h 1569611"/>
                <a:gd name="connsiteX6" fmla="*/ 1286104 w 1838997"/>
                <a:gd name="connsiteY6" fmla="*/ 1569611 h 1569611"/>
                <a:gd name="connsiteX7" fmla="*/ 1573183 w 1838997"/>
                <a:gd name="connsiteY7" fmla="*/ 1240001 h 1569611"/>
                <a:gd name="connsiteX8" fmla="*/ 1732672 w 1838997"/>
                <a:gd name="connsiteY8" fmla="*/ 1144308 h 1569611"/>
                <a:gd name="connsiteX9" fmla="*/ 1838997 w 1838997"/>
                <a:gd name="connsiteY9" fmla="*/ 995452 h 1569611"/>
                <a:gd name="connsiteX10" fmla="*/ 1690141 w 1838997"/>
                <a:gd name="connsiteY10" fmla="*/ 687108 h 1569611"/>
                <a:gd name="connsiteX11" fmla="*/ 1636979 w 1838997"/>
                <a:gd name="connsiteY11" fmla="*/ 463824 h 1569611"/>
                <a:gd name="connsiteX12" fmla="*/ 1559152 w 1838997"/>
                <a:gd name="connsiteY12" fmla="*/ 263545 h 1569611"/>
                <a:gd name="connsiteX13" fmla="*/ 1661841 w 1838997"/>
                <a:gd name="connsiteY13" fmla="*/ 78087 h 1569611"/>
                <a:gd name="connsiteX14" fmla="*/ 1517728 w 1838997"/>
                <a:gd name="connsiteY14" fmla="*/ 3738 h 1569611"/>
                <a:gd name="connsiteX15" fmla="*/ 1295710 w 1838997"/>
                <a:gd name="connsiteY15" fmla="*/ 96309 h 1569611"/>
                <a:gd name="connsiteX16" fmla="*/ 1262785 w 1838997"/>
                <a:gd name="connsiteY16" fmla="*/ 153303 h 1569611"/>
                <a:gd name="connsiteX17" fmla="*/ 1187882 w 1838997"/>
                <a:gd name="connsiteY17" fmla="*/ 235915 h 1569611"/>
                <a:gd name="connsiteX18" fmla="*/ 977760 w 1838997"/>
                <a:gd name="connsiteY18" fmla="*/ 442559 h 1569611"/>
                <a:gd name="connsiteX19" fmla="*/ 831870 w 1838997"/>
                <a:gd name="connsiteY19" fmla="*/ 560387 h 1569611"/>
                <a:gd name="connsiteX20" fmla="*/ 383563 w 1838997"/>
                <a:gd name="connsiteY20" fmla="*/ 577383 h 1569611"/>
                <a:gd name="connsiteX21" fmla="*/ 112255 w 1838997"/>
                <a:gd name="connsiteY21" fmla="*/ 644577 h 1569611"/>
                <a:gd name="connsiteX22" fmla="*/ 0 w 1838997"/>
                <a:gd name="connsiteY22" fmla="*/ 690152 h 1569611"/>
                <a:gd name="connsiteX0" fmla="*/ 0 w 1838997"/>
                <a:gd name="connsiteY0" fmla="*/ 690152 h 1569611"/>
                <a:gd name="connsiteX1" fmla="*/ 392969 w 1838997"/>
                <a:gd name="connsiteY1" fmla="*/ 846596 h 1569611"/>
                <a:gd name="connsiteX2" fmla="*/ 680048 w 1838997"/>
                <a:gd name="connsiteY2" fmla="*/ 1133675 h 1569611"/>
                <a:gd name="connsiteX3" fmla="*/ 807639 w 1838997"/>
                <a:gd name="connsiteY3" fmla="*/ 1314429 h 1569611"/>
                <a:gd name="connsiteX4" fmla="*/ 999025 w 1838997"/>
                <a:gd name="connsiteY4" fmla="*/ 1473917 h 1569611"/>
                <a:gd name="connsiteX5" fmla="*/ 1030923 w 1838997"/>
                <a:gd name="connsiteY5" fmla="*/ 1495182 h 1569611"/>
                <a:gd name="connsiteX6" fmla="*/ 1286104 w 1838997"/>
                <a:gd name="connsiteY6" fmla="*/ 1569611 h 1569611"/>
                <a:gd name="connsiteX7" fmla="*/ 1573183 w 1838997"/>
                <a:gd name="connsiteY7" fmla="*/ 1240001 h 1569611"/>
                <a:gd name="connsiteX8" fmla="*/ 1732672 w 1838997"/>
                <a:gd name="connsiteY8" fmla="*/ 1144308 h 1569611"/>
                <a:gd name="connsiteX9" fmla="*/ 1838997 w 1838997"/>
                <a:gd name="connsiteY9" fmla="*/ 995452 h 1569611"/>
                <a:gd name="connsiteX10" fmla="*/ 1690141 w 1838997"/>
                <a:gd name="connsiteY10" fmla="*/ 687108 h 1569611"/>
                <a:gd name="connsiteX11" fmla="*/ 1636979 w 1838997"/>
                <a:gd name="connsiteY11" fmla="*/ 463824 h 1569611"/>
                <a:gd name="connsiteX12" fmla="*/ 1559152 w 1838997"/>
                <a:gd name="connsiteY12" fmla="*/ 263545 h 1569611"/>
                <a:gd name="connsiteX13" fmla="*/ 1661841 w 1838997"/>
                <a:gd name="connsiteY13" fmla="*/ 78087 h 1569611"/>
                <a:gd name="connsiteX14" fmla="*/ 1517728 w 1838997"/>
                <a:gd name="connsiteY14" fmla="*/ 3738 h 1569611"/>
                <a:gd name="connsiteX15" fmla="*/ 1295710 w 1838997"/>
                <a:gd name="connsiteY15" fmla="*/ 96309 h 1569611"/>
                <a:gd name="connsiteX16" fmla="*/ 1262785 w 1838997"/>
                <a:gd name="connsiteY16" fmla="*/ 153303 h 1569611"/>
                <a:gd name="connsiteX17" fmla="*/ 1187882 w 1838997"/>
                <a:gd name="connsiteY17" fmla="*/ 283505 h 1569611"/>
                <a:gd name="connsiteX18" fmla="*/ 977760 w 1838997"/>
                <a:gd name="connsiteY18" fmla="*/ 442559 h 1569611"/>
                <a:gd name="connsiteX19" fmla="*/ 831870 w 1838997"/>
                <a:gd name="connsiteY19" fmla="*/ 560387 h 1569611"/>
                <a:gd name="connsiteX20" fmla="*/ 383563 w 1838997"/>
                <a:gd name="connsiteY20" fmla="*/ 577383 h 1569611"/>
                <a:gd name="connsiteX21" fmla="*/ 112255 w 1838997"/>
                <a:gd name="connsiteY21" fmla="*/ 644577 h 1569611"/>
                <a:gd name="connsiteX22" fmla="*/ 0 w 1838997"/>
                <a:gd name="connsiteY22" fmla="*/ 690152 h 1569611"/>
                <a:gd name="connsiteX0" fmla="*/ 0 w 1838997"/>
                <a:gd name="connsiteY0" fmla="*/ 690473 h 1569932"/>
                <a:gd name="connsiteX1" fmla="*/ 392969 w 1838997"/>
                <a:gd name="connsiteY1" fmla="*/ 846917 h 1569932"/>
                <a:gd name="connsiteX2" fmla="*/ 680048 w 1838997"/>
                <a:gd name="connsiteY2" fmla="*/ 1133996 h 1569932"/>
                <a:gd name="connsiteX3" fmla="*/ 807639 w 1838997"/>
                <a:gd name="connsiteY3" fmla="*/ 1314750 h 1569932"/>
                <a:gd name="connsiteX4" fmla="*/ 999025 w 1838997"/>
                <a:gd name="connsiteY4" fmla="*/ 1474238 h 1569932"/>
                <a:gd name="connsiteX5" fmla="*/ 1030923 w 1838997"/>
                <a:gd name="connsiteY5" fmla="*/ 1495503 h 1569932"/>
                <a:gd name="connsiteX6" fmla="*/ 1286104 w 1838997"/>
                <a:gd name="connsiteY6" fmla="*/ 1569932 h 1569932"/>
                <a:gd name="connsiteX7" fmla="*/ 1573183 w 1838997"/>
                <a:gd name="connsiteY7" fmla="*/ 1240322 h 1569932"/>
                <a:gd name="connsiteX8" fmla="*/ 1732672 w 1838997"/>
                <a:gd name="connsiteY8" fmla="*/ 1144629 h 1569932"/>
                <a:gd name="connsiteX9" fmla="*/ 1838997 w 1838997"/>
                <a:gd name="connsiteY9" fmla="*/ 995773 h 1569932"/>
                <a:gd name="connsiteX10" fmla="*/ 1690141 w 1838997"/>
                <a:gd name="connsiteY10" fmla="*/ 687429 h 1569932"/>
                <a:gd name="connsiteX11" fmla="*/ 1636979 w 1838997"/>
                <a:gd name="connsiteY11" fmla="*/ 464145 h 1569932"/>
                <a:gd name="connsiteX12" fmla="*/ 1559152 w 1838997"/>
                <a:gd name="connsiteY12" fmla="*/ 263866 h 1569932"/>
                <a:gd name="connsiteX13" fmla="*/ 1661841 w 1838997"/>
                <a:gd name="connsiteY13" fmla="*/ 78408 h 1569932"/>
                <a:gd name="connsiteX14" fmla="*/ 1517728 w 1838997"/>
                <a:gd name="connsiteY14" fmla="*/ 4059 h 1569932"/>
                <a:gd name="connsiteX15" fmla="*/ 1401087 w 1838997"/>
                <a:gd name="connsiteY15" fmla="*/ 86432 h 1569932"/>
                <a:gd name="connsiteX16" fmla="*/ 1262785 w 1838997"/>
                <a:gd name="connsiteY16" fmla="*/ 153624 h 1569932"/>
                <a:gd name="connsiteX17" fmla="*/ 1187882 w 1838997"/>
                <a:gd name="connsiteY17" fmla="*/ 283826 h 1569932"/>
                <a:gd name="connsiteX18" fmla="*/ 977760 w 1838997"/>
                <a:gd name="connsiteY18" fmla="*/ 442880 h 1569932"/>
                <a:gd name="connsiteX19" fmla="*/ 831870 w 1838997"/>
                <a:gd name="connsiteY19" fmla="*/ 560708 h 1569932"/>
                <a:gd name="connsiteX20" fmla="*/ 383563 w 1838997"/>
                <a:gd name="connsiteY20" fmla="*/ 577704 h 1569932"/>
                <a:gd name="connsiteX21" fmla="*/ 112255 w 1838997"/>
                <a:gd name="connsiteY21" fmla="*/ 644898 h 1569932"/>
                <a:gd name="connsiteX22" fmla="*/ 0 w 1838997"/>
                <a:gd name="connsiteY22" fmla="*/ 690473 h 1569932"/>
                <a:gd name="connsiteX0" fmla="*/ 0 w 1838997"/>
                <a:gd name="connsiteY0" fmla="*/ 691315 h 1570774"/>
                <a:gd name="connsiteX1" fmla="*/ 392969 w 1838997"/>
                <a:gd name="connsiteY1" fmla="*/ 847759 h 1570774"/>
                <a:gd name="connsiteX2" fmla="*/ 680048 w 1838997"/>
                <a:gd name="connsiteY2" fmla="*/ 1134838 h 1570774"/>
                <a:gd name="connsiteX3" fmla="*/ 807639 w 1838997"/>
                <a:gd name="connsiteY3" fmla="*/ 1315592 h 1570774"/>
                <a:gd name="connsiteX4" fmla="*/ 999025 w 1838997"/>
                <a:gd name="connsiteY4" fmla="*/ 1475080 h 1570774"/>
                <a:gd name="connsiteX5" fmla="*/ 1030923 w 1838997"/>
                <a:gd name="connsiteY5" fmla="*/ 1496345 h 1570774"/>
                <a:gd name="connsiteX6" fmla="*/ 1286104 w 1838997"/>
                <a:gd name="connsiteY6" fmla="*/ 1570774 h 1570774"/>
                <a:gd name="connsiteX7" fmla="*/ 1573183 w 1838997"/>
                <a:gd name="connsiteY7" fmla="*/ 1241164 h 1570774"/>
                <a:gd name="connsiteX8" fmla="*/ 1732672 w 1838997"/>
                <a:gd name="connsiteY8" fmla="*/ 1145471 h 1570774"/>
                <a:gd name="connsiteX9" fmla="*/ 1838997 w 1838997"/>
                <a:gd name="connsiteY9" fmla="*/ 996615 h 1570774"/>
                <a:gd name="connsiteX10" fmla="*/ 1690141 w 1838997"/>
                <a:gd name="connsiteY10" fmla="*/ 688271 h 1570774"/>
                <a:gd name="connsiteX11" fmla="*/ 1636979 w 1838997"/>
                <a:gd name="connsiteY11" fmla="*/ 464987 h 1570774"/>
                <a:gd name="connsiteX12" fmla="*/ 1559152 w 1838997"/>
                <a:gd name="connsiteY12" fmla="*/ 264708 h 1570774"/>
                <a:gd name="connsiteX13" fmla="*/ 1661841 w 1838997"/>
                <a:gd name="connsiteY13" fmla="*/ 79250 h 1570774"/>
                <a:gd name="connsiteX14" fmla="*/ 1517728 w 1838997"/>
                <a:gd name="connsiteY14" fmla="*/ 4901 h 1570774"/>
                <a:gd name="connsiteX15" fmla="*/ 1462273 w 1838997"/>
                <a:gd name="connsiteY15" fmla="*/ 66879 h 1570774"/>
                <a:gd name="connsiteX16" fmla="*/ 1262785 w 1838997"/>
                <a:gd name="connsiteY16" fmla="*/ 154466 h 1570774"/>
                <a:gd name="connsiteX17" fmla="*/ 1187882 w 1838997"/>
                <a:gd name="connsiteY17" fmla="*/ 284668 h 1570774"/>
                <a:gd name="connsiteX18" fmla="*/ 977760 w 1838997"/>
                <a:gd name="connsiteY18" fmla="*/ 443722 h 1570774"/>
                <a:gd name="connsiteX19" fmla="*/ 831870 w 1838997"/>
                <a:gd name="connsiteY19" fmla="*/ 561550 h 1570774"/>
                <a:gd name="connsiteX20" fmla="*/ 383563 w 1838997"/>
                <a:gd name="connsiteY20" fmla="*/ 578546 h 1570774"/>
                <a:gd name="connsiteX21" fmla="*/ 112255 w 1838997"/>
                <a:gd name="connsiteY21" fmla="*/ 645740 h 1570774"/>
                <a:gd name="connsiteX22" fmla="*/ 0 w 1838997"/>
                <a:gd name="connsiteY22" fmla="*/ 691315 h 1570774"/>
                <a:gd name="connsiteX0" fmla="*/ 0 w 1838997"/>
                <a:gd name="connsiteY0" fmla="*/ 656903 h 1536362"/>
                <a:gd name="connsiteX1" fmla="*/ 392969 w 1838997"/>
                <a:gd name="connsiteY1" fmla="*/ 813347 h 1536362"/>
                <a:gd name="connsiteX2" fmla="*/ 680048 w 1838997"/>
                <a:gd name="connsiteY2" fmla="*/ 1100426 h 1536362"/>
                <a:gd name="connsiteX3" fmla="*/ 807639 w 1838997"/>
                <a:gd name="connsiteY3" fmla="*/ 1281180 h 1536362"/>
                <a:gd name="connsiteX4" fmla="*/ 999025 w 1838997"/>
                <a:gd name="connsiteY4" fmla="*/ 1440668 h 1536362"/>
                <a:gd name="connsiteX5" fmla="*/ 1030923 w 1838997"/>
                <a:gd name="connsiteY5" fmla="*/ 1461933 h 1536362"/>
                <a:gd name="connsiteX6" fmla="*/ 1286104 w 1838997"/>
                <a:gd name="connsiteY6" fmla="*/ 1536362 h 1536362"/>
                <a:gd name="connsiteX7" fmla="*/ 1573183 w 1838997"/>
                <a:gd name="connsiteY7" fmla="*/ 1206752 h 1536362"/>
                <a:gd name="connsiteX8" fmla="*/ 1732672 w 1838997"/>
                <a:gd name="connsiteY8" fmla="*/ 1111059 h 1536362"/>
                <a:gd name="connsiteX9" fmla="*/ 1838997 w 1838997"/>
                <a:gd name="connsiteY9" fmla="*/ 962203 h 1536362"/>
                <a:gd name="connsiteX10" fmla="*/ 1690141 w 1838997"/>
                <a:gd name="connsiteY10" fmla="*/ 653859 h 1536362"/>
                <a:gd name="connsiteX11" fmla="*/ 1636979 w 1838997"/>
                <a:gd name="connsiteY11" fmla="*/ 430575 h 1536362"/>
                <a:gd name="connsiteX12" fmla="*/ 1559152 w 1838997"/>
                <a:gd name="connsiteY12" fmla="*/ 230296 h 1536362"/>
                <a:gd name="connsiteX13" fmla="*/ 1661841 w 1838997"/>
                <a:gd name="connsiteY13" fmla="*/ 44838 h 1536362"/>
                <a:gd name="connsiteX14" fmla="*/ 1599310 w 1838997"/>
                <a:gd name="connsiteY14" fmla="*/ 7880 h 1536362"/>
                <a:gd name="connsiteX15" fmla="*/ 1462273 w 1838997"/>
                <a:gd name="connsiteY15" fmla="*/ 32467 h 1536362"/>
                <a:gd name="connsiteX16" fmla="*/ 1262785 w 1838997"/>
                <a:gd name="connsiteY16" fmla="*/ 120054 h 1536362"/>
                <a:gd name="connsiteX17" fmla="*/ 1187882 w 1838997"/>
                <a:gd name="connsiteY17" fmla="*/ 250256 h 1536362"/>
                <a:gd name="connsiteX18" fmla="*/ 977760 w 1838997"/>
                <a:gd name="connsiteY18" fmla="*/ 409310 h 1536362"/>
                <a:gd name="connsiteX19" fmla="*/ 831870 w 1838997"/>
                <a:gd name="connsiteY19" fmla="*/ 527138 h 1536362"/>
                <a:gd name="connsiteX20" fmla="*/ 383563 w 1838997"/>
                <a:gd name="connsiteY20" fmla="*/ 544134 h 1536362"/>
                <a:gd name="connsiteX21" fmla="*/ 112255 w 1838997"/>
                <a:gd name="connsiteY21" fmla="*/ 611328 h 1536362"/>
                <a:gd name="connsiteX22" fmla="*/ 0 w 1838997"/>
                <a:gd name="connsiteY22" fmla="*/ 656903 h 1536362"/>
                <a:gd name="connsiteX0" fmla="*/ 0 w 1838997"/>
                <a:gd name="connsiteY0" fmla="*/ 656903 h 1536362"/>
                <a:gd name="connsiteX1" fmla="*/ 392969 w 1838997"/>
                <a:gd name="connsiteY1" fmla="*/ 813347 h 1536362"/>
                <a:gd name="connsiteX2" fmla="*/ 680048 w 1838997"/>
                <a:gd name="connsiteY2" fmla="*/ 1100426 h 1536362"/>
                <a:gd name="connsiteX3" fmla="*/ 807639 w 1838997"/>
                <a:gd name="connsiteY3" fmla="*/ 1281180 h 1536362"/>
                <a:gd name="connsiteX4" fmla="*/ 999025 w 1838997"/>
                <a:gd name="connsiteY4" fmla="*/ 1440668 h 1536362"/>
                <a:gd name="connsiteX5" fmla="*/ 1030923 w 1838997"/>
                <a:gd name="connsiteY5" fmla="*/ 1461933 h 1536362"/>
                <a:gd name="connsiteX6" fmla="*/ 1286104 w 1838997"/>
                <a:gd name="connsiteY6" fmla="*/ 1536362 h 1536362"/>
                <a:gd name="connsiteX7" fmla="*/ 1573183 w 1838997"/>
                <a:gd name="connsiteY7" fmla="*/ 1206752 h 1536362"/>
                <a:gd name="connsiteX8" fmla="*/ 1732672 w 1838997"/>
                <a:gd name="connsiteY8" fmla="*/ 1111059 h 1536362"/>
                <a:gd name="connsiteX9" fmla="*/ 1838997 w 1838997"/>
                <a:gd name="connsiteY9" fmla="*/ 962203 h 1536362"/>
                <a:gd name="connsiteX10" fmla="*/ 1690141 w 1838997"/>
                <a:gd name="connsiteY10" fmla="*/ 653859 h 1536362"/>
                <a:gd name="connsiteX11" fmla="*/ 1636979 w 1838997"/>
                <a:gd name="connsiteY11" fmla="*/ 430575 h 1536362"/>
                <a:gd name="connsiteX12" fmla="*/ 1559152 w 1838997"/>
                <a:gd name="connsiteY12" fmla="*/ 230296 h 1536362"/>
                <a:gd name="connsiteX13" fmla="*/ 1661841 w 1838997"/>
                <a:gd name="connsiteY13" fmla="*/ 44838 h 1536362"/>
                <a:gd name="connsiteX14" fmla="*/ 1599310 w 1838997"/>
                <a:gd name="connsiteY14" fmla="*/ 7880 h 1536362"/>
                <a:gd name="connsiteX15" fmla="*/ 1462273 w 1838997"/>
                <a:gd name="connsiteY15" fmla="*/ 32467 h 1536362"/>
                <a:gd name="connsiteX16" fmla="*/ 1303576 w 1838997"/>
                <a:gd name="connsiteY16" fmla="*/ 143848 h 1536362"/>
                <a:gd name="connsiteX17" fmla="*/ 1187882 w 1838997"/>
                <a:gd name="connsiteY17" fmla="*/ 250256 h 1536362"/>
                <a:gd name="connsiteX18" fmla="*/ 977760 w 1838997"/>
                <a:gd name="connsiteY18" fmla="*/ 409310 h 1536362"/>
                <a:gd name="connsiteX19" fmla="*/ 831870 w 1838997"/>
                <a:gd name="connsiteY19" fmla="*/ 527138 h 1536362"/>
                <a:gd name="connsiteX20" fmla="*/ 383563 w 1838997"/>
                <a:gd name="connsiteY20" fmla="*/ 544134 h 1536362"/>
                <a:gd name="connsiteX21" fmla="*/ 112255 w 1838997"/>
                <a:gd name="connsiteY21" fmla="*/ 611328 h 1536362"/>
                <a:gd name="connsiteX22" fmla="*/ 0 w 1838997"/>
                <a:gd name="connsiteY22" fmla="*/ 656903 h 1536362"/>
                <a:gd name="connsiteX0" fmla="*/ 0 w 1838997"/>
                <a:gd name="connsiteY0" fmla="*/ 656903 h 1536362"/>
                <a:gd name="connsiteX1" fmla="*/ 392969 w 1838997"/>
                <a:gd name="connsiteY1" fmla="*/ 813347 h 1536362"/>
                <a:gd name="connsiteX2" fmla="*/ 680048 w 1838997"/>
                <a:gd name="connsiteY2" fmla="*/ 1100426 h 1536362"/>
                <a:gd name="connsiteX3" fmla="*/ 807639 w 1838997"/>
                <a:gd name="connsiteY3" fmla="*/ 1281180 h 1536362"/>
                <a:gd name="connsiteX4" fmla="*/ 999025 w 1838997"/>
                <a:gd name="connsiteY4" fmla="*/ 1440668 h 1536362"/>
                <a:gd name="connsiteX5" fmla="*/ 1030923 w 1838997"/>
                <a:gd name="connsiteY5" fmla="*/ 1461933 h 1536362"/>
                <a:gd name="connsiteX6" fmla="*/ 1286104 w 1838997"/>
                <a:gd name="connsiteY6" fmla="*/ 1536362 h 1536362"/>
                <a:gd name="connsiteX7" fmla="*/ 1573183 w 1838997"/>
                <a:gd name="connsiteY7" fmla="*/ 1206752 h 1536362"/>
                <a:gd name="connsiteX8" fmla="*/ 1732672 w 1838997"/>
                <a:gd name="connsiteY8" fmla="*/ 1111059 h 1536362"/>
                <a:gd name="connsiteX9" fmla="*/ 1838997 w 1838997"/>
                <a:gd name="connsiteY9" fmla="*/ 962203 h 1536362"/>
                <a:gd name="connsiteX10" fmla="*/ 1690141 w 1838997"/>
                <a:gd name="connsiteY10" fmla="*/ 653859 h 1536362"/>
                <a:gd name="connsiteX11" fmla="*/ 1636979 w 1838997"/>
                <a:gd name="connsiteY11" fmla="*/ 430575 h 1536362"/>
                <a:gd name="connsiteX12" fmla="*/ 1559152 w 1838997"/>
                <a:gd name="connsiteY12" fmla="*/ 230296 h 1536362"/>
                <a:gd name="connsiteX13" fmla="*/ 1661841 w 1838997"/>
                <a:gd name="connsiteY13" fmla="*/ 44838 h 1536362"/>
                <a:gd name="connsiteX14" fmla="*/ 1599310 w 1838997"/>
                <a:gd name="connsiteY14" fmla="*/ 7880 h 1536362"/>
                <a:gd name="connsiteX15" fmla="*/ 1462273 w 1838997"/>
                <a:gd name="connsiteY15" fmla="*/ 32467 h 1536362"/>
                <a:gd name="connsiteX16" fmla="*/ 1303576 w 1838997"/>
                <a:gd name="connsiteY16" fmla="*/ 143848 h 1536362"/>
                <a:gd name="connsiteX17" fmla="*/ 1187882 w 1838997"/>
                <a:gd name="connsiteY17" fmla="*/ 250256 h 1536362"/>
                <a:gd name="connsiteX18" fmla="*/ 1045745 w 1838997"/>
                <a:gd name="connsiteY18" fmla="*/ 382116 h 1536362"/>
                <a:gd name="connsiteX19" fmla="*/ 831870 w 1838997"/>
                <a:gd name="connsiteY19" fmla="*/ 527138 h 1536362"/>
                <a:gd name="connsiteX20" fmla="*/ 383563 w 1838997"/>
                <a:gd name="connsiteY20" fmla="*/ 544134 h 1536362"/>
                <a:gd name="connsiteX21" fmla="*/ 112255 w 1838997"/>
                <a:gd name="connsiteY21" fmla="*/ 611328 h 1536362"/>
                <a:gd name="connsiteX22" fmla="*/ 0 w 1838997"/>
                <a:gd name="connsiteY22" fmla="*/ 656903 h 1536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38997" h="1536362">
                  <a:moveTo>
                    <a:pt x="0" y="656903"/>
                  </a:moveTo>
                  <a:lnTo>
                    <a:pt x="392969" y="813347"/>
                  </a:lnTo>
                  <a:lnTo>
                    <a:pt x="680048" y="1100426"/>
                  </a:lnTo>
                  <a:lnTo>
                    <a:pt x="807639" y="1281180"/>
                  </a:lnTo>
                  <a:lnTo>
                    <a:pt x="999025" y="1440668"/>
                  </a:lnTo>
                  <a:lnTo>
                    <a:pt x="1030923" y="1461933"/>
                  </a:lnTo>
                  <a:lnTo>
                    <a:pt x="1286104" y="1536362"/>
                  </a:lnTo>
                  <a:lnTo>
                    <a:pt x="1573183" y="1206752"/>
                  </a:lnTo>
                  <a:lnTo>
                    <a:pt x="1732672" y="1111059"/>
                  </a:lnTo>
                  <a:lnTo>
                    <a:pt x="1838997" y="962203"/>
                  </a:lnTo>
                  <a:lnTo>
                    <a:pt x="1690141" y="653859"/>
                  </a:lnTo>
                  <a:lnTo>
                    <a:pt x="1636979" y="430575"/>
                  </a:lnTo>
                  <a:lnTo>
                    <a:pt x="1559152" y="230296"/>
                  </a:lnTo>
                  <a:lnTo>
                    <a:pt x="1661841" y="44838"/>
                  </a:lnTo>
                  <a:cubicBezTo>
                    <a:pt x="1588085" y="7769"/>
                    <a:pt x="1661465" y="33170"/>
                    <a:pt x="1599310" y="7880"/>
                  </a:cubicBezTo>
                  <a:cubicBezTo>
                    <a:pt x="1537155" y="-17410"/>
                    <a:pt x="1471904" y="25669"/>
                    <a:pt x="1462273" y="32467"/>
                  </a:cubicBezTo>
                  <a:cubicBezTo>
                    <a:pt x="1495489" y="63929"/>
                    <a:pt x="1349308" y="107550"/>
                    <a:pt x="1303576" y="143848"/>
                  </a:cubicBezTo>
                  <a:cubicBezTo>
                    <a:pt x="1257844" y="180146"/>
                    <a:pt x="1228588" y="198648"/>
                    <a:pt x="1187882" y="250256"/>
                  </a:cubicBezTo>
                  <a:lnTo>
                    <a:pt x="1045745" y="382116"/>
                  </a:lnTo>
                  <a:lnTo>
                    <a:pt x="831870" y="527138"/>
                  </a:lnTo>
                  <a:lnTo>
                    <a:pt x="383563" y="544134"/>
                  </a:lnTo>
                  <a:lnTo>
                    <a:pt x="112255" y="611328"/>
                  </a:lnTo>
                  <a:cubicBezTo>
                    <a:pt x="74837" y="626520"/>
                    <a:pt x="61213" y="617916"/>
                    <a:pt x="0" y="656903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DB861351-BBB3-3910-9594-A27A10B576A9}"/>
                </a:ext>
              </a:extLst>
            </p:cNvPr>
            <p:cNvSpPr txBox="1"/>
            <p:nvPr/>
          </p:nvSpPr>
          <p:spPr>
            <a:xfrm>
              <a:off x="4298296" y="1997018"/>
              <a:ext cx="1940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Forte vulnérabilité aux transferts</a:t>
              </a:r>
            </a:p>
          </p:txBody>
        </p:sp>
        <p:sp>
          <p:nvSpPr>
            <p:cNvPr id="48" name="Forme libre 26">
              <a:extLst>
                <a:ext uri="{FF2B5EF4-FFF2-40B4-BE49-F238E27FC236}">
                  <a16:creationId xmlns:a16="http://schemas.microsoft.com/office/drawing/2014/main" id="{5C24004B-C6A9-14FF-5A0E-E01CF696AA18}"/>
                </a:ext>
              </a:extLst>
            </p:cNvPr>
            <p:cNvSpPr/>
            <p:nvPr/>
          </p:nvSpPr>
          <p:spPr>
            <a:xfrm>
              <a:off x="4271295" y="2841015"/>
              <a:ext cx="958590" cy="809023"/>
            </a:xfrm>
            <a:custGeom>
              <a:avLst/>
              <a:gdLst>
                <a:gd name="connsiteX0" fmla="*/ 0 w 1315512"/>
                <a:gd name="connsiteY0" fmla="*/ 0 h 921198"/>
                <a:gd name="connsiteX1" fmla="*/ 173362 w 1315512"/>
                <a:gd name="connsiteY1" fmla="*/ 84981 h 921198"/>
                <a:gd name="connsiteX2" fmla="*/ 302534 w 1315512"/>
                <a:gd name="connsiteY2" fmla="*/ 163164 h 921198"/>
                <a:gd name="connsiteX3" fmla="*/ 438504 w 1315512"/>
                <a:gd name="connsiteY3" fmla="*/ 309332 h 921198"/>
                <a:gd name="connsiteX4" fmla="*/ 503090 w 1315512"/>
                <a:gd name="connsiteY4" fmla="*/ 462298 h 921198"/>
                <a:gd name="connsiteX5" fmla="*/ 645858 w 1315512"/>
                <a:gd name="connsiteY5" fmla="*/ 843015 h 921198"/>
                <a:gd name="connsiteX6" fmla="*/ 690049 w 1315512"/>
                <a:gd name="connsiteY6" fmla="*/ 921198 h 921198"/>
                <a:gd name="connsiteX7" fmla="*/ 924597 w 1315512"/>
                <a:gd name="connsiteY7" fmla="*/ 792026 h 921198"/>
                <a:gd name="connsiteX8" fmla="*/ 1091161 w 1315512"/>
                <a:gd name="connsiteY8" fmla="*/ 673052 h 921198"/>
                <a:gd name="connsiteX9" fmla="*/ 1189739 w 1315512"/>
                <a:gd name="connsiteY9" fmla="*/ 608466 h 921198"/>
                <a:gd name="connsiteX10" fmla="*/ 1315512 w 1315512"/>
                <a:gd name="connsiteY10" fmla="*/ 526884 h 921198"/>
                <a:gd name="connsiteX11" fmla="*/ 1006180 w 1315512"/>
                <a:gd name="connsiteY11" fmla="*/ 394313 h 921198"/>
                <a:gd name="connsiteX12" fmla="*/ 768232 w 1315512"/>
                <a:gd name="connsiteY12" fmla="*/ 275339 h 921198"/>
                <a:gd name="connsiteX13" fmla="*/ 645858 w 1315512"/>
                <a:gd name="connsiteY13" fmla="*/ 237947 h 921198"/>
                <a:gd name="connsiteX14" fmla="*/ 594870 w 1315512"/>
                <a:gd name="connsiteY14" fmla="*/ 197156 h 921198"/>
                <a:gd name="connsiteX15" fmla="*/ 523485 w 1315512"/>
                <a:gd name="connsiteY15" fmla="*/ 142768 h 921198"/>
                <a:gd name="connsiteX16" fmla="*/ 509888 w 1315512"/>
                <a:gd name="connsiteY16" fmla="*/ 135970 h 921198"/>
                <a:gd name="connsiteX17" fmla="*/ 441903 w 1315512"/>
                <a:gd name="connsiteY17" fmla="*/ 112175 h 921198"/>
                <a:gd name="connsiteX18" fmla="*/ 384116 w 1315512"/>
                <a:gd name="connsiteY18" fmla="*/ 112175 h 921198"/>
                <a:gd name="connsiteX19" fmla="*/ 309332 w 1315512"/>
                <a:gd name="connsiteY19" fmla="*/ 129171 h 921198"/>
                <a:gd name="connsiteX20" fmla="*/ 305933 w 1315512"/>
                <a:gd name="connsiteY20" fmla="*/ 156365 h 921198"/>
                <a:gd name="connsiteX21" fmla="*/ 305933 w 1315512"/>
                <a:gd name="connsiteY21" fmla="*/ 156365 h 921198"/>
                <a:gd name="connsiteX0" fmla="*/ 166564 w 1142150"/>
                <a:gd name="connsiteY0" fmla="*/ 57787 h 836217"/>
                <a:gd name="connsiteX1" fmla="*/ 0 w 1142150"/>
                <a:gd name="connsiteY1" fmla="*/ 0 h 836217"/>
                <a:gd name="connsiteX2" fmla="*/ 129172 w 1142150"/>
                <a:gd name="connsiteY2" fmla="*/ 78183 h 836217"/>
                <a:gd name="connsiteX3" fmla="*/ 265142 w 1142150"/>
                <a:gd name="connsiteY3" fmla="*/ 224351 h 836217"/>
                <a:gd name="connsiteX4" fmla="*/ 329728 w 1142150"/>
                <a:gd name="connsiteY4" fmla="*/ 377317 h 836217"/>
                <a:gd name="connsiteX5" fmla="*/ 472496 w 1142150"/>
                <a:gd name="connsiteY5" fmla="*/ 758034 h 836217"/>
                <a:gd name="connsiteX6" fmla="*/ 516687 w 1142150"/>
                <a:gd name="connsiteY6" fmla="*/ 836217 h 836217"/>
                <a:gd name="connsiteX7" fmla="*/ 751235 w 1142150"/>
                <a:gd name="connsiteY7" fmla="*/ 707045 h 836217"/>
                <a:gd name="connsiteX8" fmla="*/ 917799 w 1142150"/>
                <a:gd name="connsiteY8" fmla="*/ 588071 h 836217"/>
                <a:gd name="connsiteX9" fmla="*/ 1016377 w 1142150"/>
                <a:gd name="connsiteY9" fmla="*/ 523485 h 836217"/>
                <a:gd name="connsiteX10" fmla="*/ 1142150 w 1142150"/>
                <a:gd name="connsiteY10" fmla="*/ 441903 h 836217"/>
                <a:gd name="connsiteX11" fmla="*/ 832818 w 1142150"/>
                <a:gd name="connsiteY11" fmla="*/ 309332 h 836217"/>
                <a:gd name="connsiteX12" fmla="*/ 594870 w 1142150"/>
                <a:gd name="connsiteY12" fmla="*/ 190358 h 836217"/>
                <a:gd name="connsiteX13" fmla="*/ 472496 w 1142150"/>
                <a:gd name="connsiteY13" fmla="*/ 152966 h 836217"/>
                <a:gd name="connsiteX14" fmla="*/ 421508 w 1142150"/>
                <a:gd name="connsiteY14" fmla="*/ 112175 h 836217"/>
                <a:gd name="connsiteX15" fmla="*/ 350123 w 1142150"/>
                <a:gd name="connsiteY15" fmla="*/ 57787 h 836217"/>
                <a:gd name="connsiteX16" fmla="*/ 336526 w 1142150"/>
                <a:gd name="connsiteY16" fmla="*/ 50989 h 836217"/>
                <a:gd name="connsiteX17" fmla="*/ 268541 w 1142150"/>
                <a:gd name="connsiteY17" fmla="*/ 27194 h 836217"/>
                <a:gd name="connsiteX18" fmla="*/ 210754 w 1142150"/>
                <a:gd name="connsiteY18" fmla="*/ 27194 h 836217"/>
                <a:gd name="connsiteX19" fmla="*/ 135970 w 1142150"/>
                <a:gd name="connsiteY19" fmla="*/ 44190 h 836217"/>
                <a:gd name="connsiteX20" fmla="*/ 132571 w 1142150"/>
                <a:gd name="connsiteY20" fmla="*/ 71384 h 836217"/>
                <a:gd name="connsiteX21" fmla="*/ 132571 w 1142150"/>
                <a:gd name="connsiteY21" fmla="*/ 71384 h 836217"/>
                <a:gd name="connsiteX0" fmla="*/ 37392 w 1012978"/>
                <a:gd name="connsiteY0" fmla="*/ 30593 h 809023"/>
                <a:gd name="connsiteX1" fmla="*/ 50988 w 1012978"/>
                <a:gd name="connsiteY1" fmla="*/ 67985 h 809023"/>
                <a:gd name="connsiteX2" fmla="*/ 0 w 1012978"/>
                <a:gd name="connsiteY2" fmla="*/ 50989 h 809023"/>
                <a:gd name="connsiteX3" fmla="*/ 135970 w 1012978"/>
                <a:gd name="connsiteY3" fmla="*/ 197157 h 809023"/>
                <a:gd name="connsiteX4" fmla="*/ 200556 w 1012978"/>
                <a:gd name="connsiteY4" fmla="*/ 350123 h 809023"/>
                <a:gd name="connsiteX5" fmla="*/ 343324 w 1012978"/>
                <a:gd name="connsiteY5" fmla="*/ 730840 h 809023"/>
                <a:gd name="connsiteX6" fmla="*/ 387515 w 1012978"/>
                <a:gd name="connsiteY6" fmla="*/ 809023 h 809023"/>
                <a:gd name="connsiteX7" fmla="*/ 622063 w 1012978"/>
                <a:gd name="connsiteY7" fmla="*/ 679851 h 809023"/>
                <a:gd name="connsiteX8" fmla="*/ 788627 w 1012978"/>
                <a:gd name="connsiteY8" fmla="*/ 560877 h 809023"/>
                <a:gd name="connsiteX9" fmla="*/ 887205 w 1012978"/>
                <a:gd name="connsiteY9" fmla="*/ 496291 h 809023"/>
                <a:gd name="connsiteX10" fmla="*/ 1012978 w 1012978"/>
                <a:gd name="connsiteY10" fmla="*/ 414709 h 809023"/>
                <a:gd name="connsiteX11" fmla="*/ 703646 w 1012978"/>
                <a:gd name="connsiteY11" fmla="*/ 282138 h 809023"/>
                <a:gd name="connsiteX12" fmla="*/ 465698 w 1012978"/>
                <a:gd name="connsiteY12" fmla="*/ 163164 h 809023"/>
                <a:gd name="connsiteX13" fmla="*/ 343324 w 1012978"/>
                <a:gd name="connsiteY13" fmla="*/ 125772 h 809023"/>
                <a:gd name="connsiteX14" fmla="*/ 292336 w 1012978"/>
                <a:gd name="connsiteY14" fmla="*/ 84981 h 809023"/>
                <a:gd name="connsiteX15" fmla="*/ 220951 w 1012978"/>
                <a:gd name="connsiteY15" fmla="*/ 30593 h 809023"/>
                <a:gd name="connsiteX16" fmla="*/ 207354 w 1012978"/>
                <a:gd name="connsiteY16" fmla="*/ 23795 h 809023"/>
                <a:gd name="connsiteX17" fmla="*/ 139369 w 1012978"/>
                <a:gd name="connsiteY17" fmla="*/ 0 h 809023"/>
                <a:gd name="connsiteX18" fmla="*/ 81582 w 1012978"/>
                <a:gd name="connsiteY18" fmla="*/ 0 h 809023"/>
                <a:gd name="connsiteX19" fmla="*/ 6798 w 1012978"/>
                <a:gd name="connsiteY19" fmla="*/ 16996 h 809023"/>
                <a:gd name="connsiteX20" fmla="*/ 3399 w 1012978"/>
                <a:gd name="connsiteY20" fmla="*/ 44190 h 809023"/>
                <a:gd name="connsiteX21" fmla="*/ 3399 w 1012978"/>
                <a:gd name="connsiteY21" fmla="*/ 44190 h 809023"/>
                <a:gd name="connsiteX0" fmla="*/ 37392 w 1012978"/>
                <a:gd name="connsiteY0" fmla="*/ 30593 h 809023"/>
                <a:gd name="connsiteX1" fmla="*/ 50988 w 1012978"/>
                <a:gd name="connsiteY1" fmla="*/ 67985 h 809023"/>
                <a:gd name="connsiteX2" fmla="*/ 0 w 1012978"/>
                <a:gd name="connsiteY2" fmla="*/ 50989 h 809023"/>
                <a:gd name="connsiteX3" fmla="*/ 135970 w 1012978"/>
                <a:gd name="connsiteY3" fmla="*/ 197157 h 809023"/>
                <a:gd name="connsiteX4" fmla="*/ 200556 w 1012978"/>
                <a:gd name="connsiteY4" fmla="*/ 350123 h 809023"/>
                <a:gd name="connsiteX5" fmla="*/ 343324 w 1012978"/>
                <a:gd name="connsiteY5" fmla="*/ 730840 h 809023"/>
                <a:gd name="connsiteX6" fmla="*/ 387515 w 1012978"/>
                <a:gd name="connsiteY6" fmla="*/ 809023 h 809023"/>
                <a:gd name="connsiteX7" fmla="*/ 622063 w 1012978"/>
                <a:gd name="connsiteY7" fmla="*/ 679851 h 809023"/>
                <a:gd name="connsiteX8" fmla="*/ 788627 w 1012978"/>
                <a:gd name="connsiteY8" fmla="*/ 560877 h 809023"/>
                <a:gd name="connsiteX9" fmla="*/ 887205 w 1012978"/>
                <a:gd name="connsiteY9" fmla="*/ 496291 h 809023"/>
                <a:gd name="connsiteX10" fmla="*/ 1012978 w 1012978"/>
                <a:gd name="connsiteY10" fmla="*/ 414709 h 809023"/>
                <a:gd name="connsiteX11" fmla="*/ 703646 w 1012978"/>
                <a:gd name="connsiteY11" fmla="*/ 282138 h 809023"/>
                <a:gd name="connsiteX12" fmla="*/ 465698 w 1012978"/>
                <a:gd name="connsiteY12" fmla="*/ 163164 h 809023"/>
                <a:gd name="connsiteX13" fmla="*/ 343324 w 1012978"/>
                <a:gd name="connsiteY13" fmla="*/ 125772 h 809023"/>
                <a:gd name="connsiteX14" fmla="*/ 292336 w 1012978"/>
                <a:gd name="connsiteY14" fmla="*/ 84981 h 809023"/>
                <a:gd name="connsiteX15" fmla="*/ 220951 w 1012978"/>
                <a:gd name="connsiteY15" fmla="*/ 30593 h 809023"/>
                <a:gd name="connsiteX16" fmla="*/ 207354 w 1012978"/>
                <a:gd name="connsiteY16" fmla="*/ 23795 h 809023"/>
                <a:gd name="connsiteX17" fmla="*/ 139369 w 1012978"/>
                <a:gd name="connsiteY17" fmla="*/ 0 h 809023"/>
                <a:gd name="connsiteX18" fmla="*/ 81582 w 1012978"/>
                <a:gd name="connsiteY18" fmla="*/ 0 h 809023"/>
                <a:gd name="connsiteX19" fmla="*/ 50988 w 1012978"/>
                <a:gd name="connsiteY19" fmla="*/ 54388 h 809023"/>
                <a:gd name="connsiteX20" fmla="*/ 3399 w 1012978"/>
                <a:gd name="connsiteY20" fmla="*/ 44190 h 809023"/>
                <a:gd name="connsiteX21" fmla="*/ 3399 w 1012978"/>
                <a:gd name="connsiteY21" fmla="*/ 44190 h 809023"/>
                <a:gd name="connsiteX0" fmla="*/ 37392 w 1012978"/>
                <a:gd name="connsiteY0" fmla="*/ 30593 h 809023"/>
                <a:gd name="connsiteX1" fmla="*/ 50988 w 1012978"/>
                <a:gd name="connsiteY1" fmla="*/ 67985 h 809023"/>
                <a:gd name="connsiteX2" fmla="*/ 0 w 1012978"/>
                <a:gd name="connsiteY2" fmla="*/ 50989 h 809023"/>
                <a:gd name="connsiteX3" fmla="*/ 135970 w 1012978"/>
                <a:gd name="connsiteY3" fmla="*/ 197157 h 809023"/>
                <a:gd name="connsiteX4" fmla="*/ 200556 w 1012978"/>
                <a:gd name="connsiteY4" fmla="*/ 350123 h 809023"/>
                <a:gd name="connsiteX5" fmla="*/ 343324 w 1012978"/>
                <a:gd name="connsiteY5" fmla="*/ 730840 h 809023"/>
                <a:gd name="connsiteX6" fmla="*/ 387515 w 1012978"/>
                <a:gd name="connsiteY6" fmla="*/ 809023 h 809023"/>
                <a:gd name="connsiteX7" fmla="*/ 622063 w 1012978"/>
                <a:gd name="connsiteY7" fmla="*/ 679851 h 809023"/>
                <a:gd name="connsiteX8" fmla="*/ 785227 w 1012978"/>
                <a:gd name="connsiteY8" fmla="*/ 588071 h 809023"/>
                <a:gd name="connsiteX9" fmla="*/ 887205 w 1012978"/>
                <a:gd name="connsiteY9" fmla="*/ 496291 h 809023"/>
                <a:gd name="connsiteX10" fmla="*/ 1012978 w 1012978"/>
                <a:gd name="connsiteY10" fmla="*/ 414709 h 809023"/>
                <a:gd name="connsiteX11" fmla="*/ 703646 w 1012978"/>
                <a:gd name="connsiteY11" fmla="*/ 282138 h 809023"/>
                <a:gd name="connsiteX12" fmla="*/ 465698 w 1012978"/>
                <a:gd name="connsiteY12" fmla="*/ 163164 h 809023"/>
                <a:gd name="connsiteX13" fmla="*/ 343324 w 1012978"/>
                <a:gd name="connsiteY13" fmla="*/ 125772 h 809023"/>
                <a:gd name="connsiteX14" fmla="*/ 292336 w 1012978"/>
                <a:gd name="connsiteY14" fmla="*/ 84981 h 809023"/>
                <a:gd name="connsiteX15" fmla="*/ 220951 w 1012978"/>
                <a:gd name="connsiteY15" fmla="*/ 30593 h 809023"/>
                <a:gd name="connsiteX16" fmla="*/ 207354 w 1012978"/>
                <a:gd name="connsiteY16" fmla="*/ 23795 h 809023"/>
                <a:gd name="connsiteX17" fmla="*/ 139369 w 1012978"/>
                <a:gd name="connsiteY17" fmla="*/ 0 h 809023"/>
                <a:gd name="connsiteX18" fmla="*/ 81582 w 1012978"/>
                <a:gd name="connsiteY18" fmla="*/ 0 h 809023"/>
                <a:gd name="connsiteX19" fmla="*/ 50988 w 1012978"/>
                <a:gd name="connsiteY19" fmla="*/ 54388 h 809023"/>
                <a:gd name="connsiteX20" fmla="*/ 3399 w 1012978"/>
                <a:gd name="connsiteY20" fmla="*/ 44190 h 809023"/>
                <a:gd name="connsiteX21" fmla="*/ 3399 w 1012978"/>
                <a:gd name="connsiteY21" fmla="*/ 44190 h 809023"/>
                <a:gd name="connsiteX0" fmla="*/ 37392 w 1012978"/>
                <a:gd name="connsiteY0" fmla="*/ 30593 h 809023"/>
                <a:gd name="connsiteX1" fmla="*/ 50988 w 1012978"/>
                <a:gd name="connsiteY1" fmla="*/ 67985 h 809023"/>
                <a:gd name="connsiteX2" fmla="*/ 0 w 1012978"/>
                <a:gd name="connsiteY2" fmla="*/ 50989 h 809023"/>
                <a:gd name="connsiteX3" fmla="*/ 135970 w 1012978"/>
                <a:gd name="connsiteY3" fmla="*/ 197157 h 809023"/>
                <a:gd name="connsiteX4" fmla="*/ 200556 w 1012978"/>
                <a:gd name="connsiteY4" fmla="*/ 350123 h 809023"/>
                <a:gd name="connsiteX5" fmla="*/ 343324 w 1012978"/>
                <a:gd name="connsiteY5" fmla="*/ 730840 h 809023"/>
                <a:gd name="connsiteX6" fmla="*/ 387515 w 1012978"/>
                <a:gd name="connsiteY6" fmla="*/ 809023 h 809023"/>
                <a:gd name="connsiteX7" fmla="*/ 594869 w 1012978"/>
                <a:gd name="connsiteY7" fmla="*/ 707045 h 809023"/>
                <a:gd name="connsiteX8" fmla="*/ 785227 w 1012978"/>
                <a:gd name="connsiteY8" fmla="*/ 588071 h 809023"/>
                <a:gd name="connsiteX9" fmla="*/ 887205 w 1012978"/>
                <a:gd name="connsiteY9" fmla="*/ 496291 h 809023"/>
                <a:gd name="connsiteX10" fmla="*/ 1012978 w 1012978"/>
                <a:gd name="connsiteY10" fmla="*/ 414709 h 809023"/>
                <a:gd name="connsiteX11" fmla="*/ 703646 w 1012978"/>
                <a:gd name="connsiteY11" fmla="*/ 282138 h 809023"/>
                <a:gd name="connsiteX12" fmla="*/ 465698 w 1012978"/>
                <a:gd name="connsiteY12" fmla="*/ 163164 h 809023"/>
                <a:gd name="connsiteX13" fmla="*/ 343324 w 1012978"/>
                <a:gd name="connsiteY13" fmla="*/ 125772 h 809023"/>
                <a:gd name="connsiteX14" fmla="*/ 292336 w 1012978"/>
                <a:gd name="connsiteY14" fmla="*/ 84981 h 809023"/>
                <a:gd name="connsiteX15" fmla="*/ 220951 w 1012978"/>
                <a:gd name="connsiteY15" fmla="*/ 30593 h 809023"/>
                <a:gd name="connsiteX16" fmla="*/ 207354 w 1012978"/>
                <a:gd name="connsiteY16" fmla="*/ 23795 h 809023"/>
                <a:gd name="connsiteX17" fmla="*/ 139369 w 1012978"/>
                <a:gd name="connsiteY17" fmla="*/ 0 h 809023"/>
                <a:gd name="connsiteX18" fmla="*/ 81582 w 1012978"/>
                <a:gd name="connsiteY18" fmla="*/ 0 h 809023"/>
                <a:gd name="connsiteX19" fmla="*/ 50988 w 1012978"/>
                <a:gd name="connsiteY19" fmla="*/ 54388 h 809023"/>
                <a:gd name="connsiteX20" fmla="*/ 3399 w 1012978"/>
                <a:gd name="connsiteY20" fmla="*/ 44190 h 809023"/>
                <a:gd name="connsiteX21" fmla="*/ 3399 w 1012978"/>
                <a:gd name="connsiteY21" fmla="*/ 44190 h 809023"/>
                <a:gd name="connsiteX0" fmla="*/ 37392 w 1012978"/>
                <a:gd name="connsiteY0" fmla="*/ 30593 h 809023"/>
                <a:gd name="connsiteX1" fmla="*/ 50988 w 1012978"/>
                <a:gd name="connsiteY1" fmla="*/ 67985 h 809023"/>
                <a:gd name="connsiteX2" fmla="*/ 0 w 1012978"/>
                <a:gd name="connsiteY2" fmla="*/ 50989 h 809023"/>
                <a:gd name="connsiteX3" fmla="*/ 135970 w 1012978"/>
                <a:gd name="connsiteY3" fmla="*/ 197157 h 809023"/>
                <a:gd name="connsiteX4" fmla="*/ 237947 w 1012978"/>
                <a:gd name="connsiteY4" fmla="*/ 499690 h 809023"/>
                <a:gd name="connsiteX5" fmla="*/ 343324 w 1012978"/>
                <a:gd name="connsiteY5" fmla="*/ 730840 h 809023"/>
                <a:gd name="connsiteX6" fmla="*/ 387515 w 1012978"/>
                <a:gd name="connsiteY6" fmla="*/ 809023 h 809023"/>
                <a:gd name="connsiteX7" fmla="*/ 594869 w 1012978"/>
                <a:gd name="connsiteY7" fmla="*/ 707045 h 809023"/>
                <a:gd name="connsiteX8" fmla="*/ 785227 w 1012978"/>
                <a:gd name="connsiteY8" fmla="*/ 588071 h 809023"/>
                <a:gd name="connsiteX9" fmla="*/ 887205 w 1012978"/>
                <a:gd name="connsiteY9" fmla="*/ 496291 h 809023"/>
                <a:gd name="connsiteX10" fmla="*/ 1012978 w 1012978"/>
                <a:gd name="connsiteY10" fmla="*/ 414709 h 809023"/>
                <a:gd name="connsiteX11" fmla="*/ 703646 w 1012978"/>
                <a:gd name="connsiteY11" fmla="*/ 282138 h 809023"/>
                <a:gd name="connsiteX12" fmla="*/ 465698 w 1012978"/>
                <a:gd name="connsiteY12" fmla="*/ 163164 h 809023"/>
                <a:gd name="connsiteX13" fmla="*/ 343324 w 1012978"/>
                <a:gd name="connsiteY13" fmla="*/ 125772 h 809023"/>
                <a:gd name="connsiteX14" fmla="*/ 292336 w 1012978"/>
                <a:gd name="connsiteY14" fmla="*/ 84981 h 809023"/>
                <a:gd name="connsiteX15" fmla="*/ 220951 w 1012978"/>
                <a:gd name="connsiteY15" fmla="*/ 30593 h 809023"/>
                <a:gd name="connsiteX16" fmla="*/ 207354 w 1012978"/>
                <a:gd name="connsiteY16" fmla="*/ 23795 h 809023"/>
                <a:gd name="connsiteX17" fmla="*/ 139369 w 1012978"/>
                <a:gd name="connsiteY17" fmla="*/ 0 h 809023"/>
                <a:gd name="connsiteX18" fmla="*/ 81582 w 1012978"/>
                <a:gd name="connsiteY18" fmla="*/ 0 h 809023"/>
                <a:gd name="connsiteX19" fmla="*/ 50988 w 1012978"/>
                <a:gd name="connsiteY19" fmla="*/ 54388 h 809023"/>
                <a:gd name="connsiteX20" fmla="*/ 3399 w 1012978"/>
                <a:gd name="connsiteY20" fmla="*/ 44190 h 809023"/>
                <a:gd name="connsiteX21" fmla="*/ 3399 w 1012978"/>
                <a:gd name="connsiteY21" fmla="*/ 44190 h 809023"/>
                <a:gd name="connsiteX0" fmla="*/ 78183 w 1012978"/>
                <a:gd name="connsiteY0" fmla="*/ 64586 h 809023"/>
                <a:gd name="connsiteX1" fmla="*/ 50988 w 1012978"/>
                <a:gd name="connsiteY1" fmla="*/ 67985 h 809023"/>
                <a:gd name="connsiteX2" fmla="*/ 0 w 1012978"/>
                <a:gd name="connsiteY2" fmla="*/ 50989 h 809023"/>
                <a:gd name="connsiteX3" fmla="*/ 135970 w 1012978"/>
                <a:gd name="connsiteY3" fmla="*/ 197157 h 809023"/>
                <a:gd name="connsiteX4" fmla="*/ 237947 w 1012978"/>
                <a:gd name="connsiteY4" fmla="*/ 499690 h 809023"/>
                <a:gd name="connsiteX5" fmla="*/ 343324 w 1012978"/>
                <a:gd name="connsiteY5" fmla="*/ 730840 h 809023"/>
                <a:gd name="connsiteX6" fmla="*/ 387515 w 1012978"/>
                <a:gd name="connsiteY6" fmla="*/ 809023 h 809023"/>
                <a:gd name="connsiteX7" fmla="*/ 594869 w 1012978"/>
                <a:gd name="connsiteY7" fmla="*/ 707045 h 809023"/>
                <a:gd name="connsiteX8" fmla="*/ 785227 w 1012978"/>
                <a:gd name="connsiteY8" fmla="*/ 588071 h 809023"/>
                <a:gd name="connsiteX9" fmla="*/ 887205 w 1012978"/>
                <a:gd name="connsiteY9" fmla="*/ 496291 h 809023"/>
                <a:gd name="connsiteX10" fmla="*/ 1012978 w 1012978"/>
                <a:gd name="connsiteY10" fmla="*/ 414709 h 809023"/>
                <a:gd name="connsiteX11" fmla="*/ 703646 w 1012978"/>
                <a:gd name="connsiteY11" fmla="*/ 282138 h 809023"/>
                <a:gd name="connsiteX12" fmla="*/ 465698 w 1012978"/>
                <a:gd name="connsiteY12" fmla="*/ 163164 h 809023"/>
                <a:gd name="connsiteX13" fmla="*/ 343324 w 1012978"/>
                <a:gd name="connsiteY13" fmla="*/ 125772 h 809023"/>
                <a:gd name="connsiteX14" fmla="*/ 292336 w 1012978"/>
                <a:gd name="connsiteY14" fmla="*/ 84981 h 809023"/>
                <a:gd name="connsiteX15" fmla="*/ 220951 w 1012978"/>
                <a:gd name="connsiteY15" fmla="*/ 30593 h 809023"/>
                <a:gd name="connsiteX16" fmla="*/ 207354 w 1012978"/>
                <a:gd name="connsiteY16" fmla="*/ 23795 h 809023"/>
                <a:gd name="connsiteX17" fmla="*/ 139369 w 1012978"/>
                <a:gd name="connsiteY17" fmla="*/ 0 h 809023"/>
                <a:gd name="connsiteX18" fmla="*/ 81582 w 1012978"/>
                <a:gd name="connsiteY18" fmla="*/ 0 h 809023"/>
                <a:gd name="connsiteX19" fmla="*/ 50988 w 1012978"/>
                <a:gd name="connsiteY19" fmla="*/ 54388 h 809023"/>
                <a:gd name="connsiteX20" fmla="*/ 3399 w 1012978"/>
                <a:gd name="connsiteY20" fmla="*/ 44190 h 809023"/>
                <a:gd name="connsiteX21" fmla="*/ 3399 w 1012978"/>
                <a:gd name="connsiteY21" fmla="*/ 44190 h 809023"/>
                <a:gd name="connsiteX0" fmla="*/ 50988 w 1012978"/>
                <a:gd name="connsiteY0" fmla="*/ 67985 h 809023"/>
                <a:gd name="connsiteX1" fmla="*/ 0 w 1012978"/>
                <a:gd name="connsiteY1" fmla="*/ 50989 h 809023"/>
                <a:gd name="connsiteX2" fmla="*/ 135970 w 1012978"/>
                <a:gd name="connsiteY2" fmla="*/ 197157 h 809023"/>
                <a:gd name="connsiteX3" fmla="*/ 237947 w 1012978"/>
                <a:gd name="connsiteY3" fmla="*/ 499690 h 809023"/>
                <a:gd name="connsiteX4" fmla="*/ 343324 w 1012978"/>
                <a:gd name="connsiteY4" fmla="*/ 730840 h 809023"/>
                <a:gd name="connsiteX5" fmla="*/ 387515 w 1012978"/>
                <a:gd name="connsiteY5" fmla="*/ 809023 h 809023"/>
                <a:gd name="connsiteX6" fmla="*/ 594869 w 1012978"/>
                <a:gd name="connsiteY6" fmla="*/ 707045 h 809023"/>
                <a:gd name="connsiteX7" fmla="*/ 785227 w 1012978"/>
                <a:gd name="connsiteY7" fmla="*/ 588071 h 809023"/>
                <a:gd name="connsiteX8" fmla="*/ 887205 w 1012978"/>
                <a:gd name="connsiteY8" fmla="*/ 496291 h 809023"/>
                <a:gd name="connsiteX9" fmla="*/ 1012978 w 1012978"/>
                <a:gd name="connsiteY9" fmla="*/ 414709 h 809023"/>
                <a:gd name="connsiteX10" fmla="*/ 703646 w 1012978"/>
                <a:gd name="connsiteY10" fmla="*/ 282138 h 809023"/>
                <a:gd name="connsiteX11" fmla="*/ 465698 w 1012978"/>
                <a:gd name="connsiteY11" fmla="*/ 163164 h 809023"/>
                <a:gd name="connsiteX12" fmla="*/ 343324 w 1012978"/>
                <a:gd name="connsiteY12" fmla="*/ 125772 h 809023"/>
                <a:gd name="connsiteX13" fmla="*/ 292336 w 1012978"/>
                <a:gd name="connsiteY13" fmla="*/ 84981 h 809023"/>
                <a:gd name="connsiteX14" fmla="*/ 220951 w 1012978"/>
                <a:gd name="connsiteY14" fmla="*/ 30593 h 809023"/>
                <a:gd name="connsiteX15" fmla="*/ 207354 w 1012978"/>
                <a:gd name="connsiteY15" fmla="*/ 23795 h 809023"/>
                <a:gd name="connsiteX16" fmla="*/ 139369 w 1012978"/>
                <a:gd name="connsiteY16" fmla="*/ 0 h 809023"/>
                <a:gd name="connsiteX17" fmla="*/ 81582 w 1012978"/>
                <a:gd name="connsiteY17" fmla="*/ 0 h 809023"/>
                <a:gd name="connsiteX18" fmla="*/ 50988 w 1012978"/>
                <a:gd name="connsiteY18" fmla="*/ 54388 h 809023"/>
                <a:gd name="connsiteX19" fmla="*/ 3399 w 1012978"/>
                <a:gd name="connsiteY19" fmla="*/ 44190 h 809023"/>
                <a:gd name="connsiteX20" fmla="*/ 3399 w 1012978"/>
                <a:gd name="connsiteY20" fmla="*/ 44190 h 809023"/>
                <a:gd name="connsiteX0" fmla="*/ 0 w 1012978"/>
                <a:gd name="connsiteY0" fmla="*/ 50989 h 809023"/>
                <a:gd name="connsiteX1" fmla="*/ 135970 w 1012978"/>
                <a:gd name="connsiteY1" fmla="*/ 197157 h 809023"/>
                <a:gd name="connsiteX2" fmla="*/ 237947 w 1012978"/>
                <a:gd name="connsiteY2" fmla="*/ 499690 h 809023"/>
                <a:gd name="connsiteX3" fmla="*/ 343324 w 1012978"/>
                <a:gd name="connsiteY3" fmla="*/ 730840 h 809023"/>
                <a:gd name="connsiteX4" fmla="*/ 387515 w 1012978"/>
                <a:gd name="connsiteY4" fmla="*/ 809023 h 809023"/>
                <a:gd name="connsiteX5" fmla="*/ 594869 w 1012978"/>
                <a:gd name="connsiteY5" fmla="*/ 707045 h 809023"/>
                <a:gd name="connsiteX6" fmla="*/ 785227 w 1012978"/>
                <a:gd name="connsiteY6" fmla="*/ 588071 h 809023"/>
                <a:gd name="connsiteX7" fmla="*/ 887205 w 1012978"/>
                <a:gd name="connsiteY7" fmla="*/ 496291 h 809023"/>
                <a:gd name="connsiteX8" fmla="*/ 1012978 w 1012978"/>
                <a:gd name="connsiteY8" fmla="*/ 414709 h 809023"/>
                <a:gd name="connsiteX9" fmla="*/ 703646 w 1012978"/>
                <a:gd name="connsiteY9" fmla="*/ 282138 h 809023"/>
                <a:gd name="connsiteX10" fmla="*/ 465698 w 1012978"/>
                <a:gd name="connsiteY10" fmla="*/ 163164 h 809023"/>
                <a:gd name="connsiteX11" fmla="*/ 343324 w 1012978"/>
                <a:gd name="connsiteY11" fmla="*/ 125772 h 809023"/>
                <a:gd name="connsiteX12" fmla="*/ 292336 w 1012978"/>
                <a:gd name="connsiteY12" fmla="*/ 84981 h 809023"/>
                <a:gd name="connsiteX13" fmla="*/ 220951 w 1012978"/>
                <a:gd name="connsiteY13" fmla="*/ 30593 h 809023"/>
                <a:gd name="connsiteX14" fmla="*/ 207354 w 1012978"/>
                <a:gd name="connsiteY14" fmla="*/ 23795 h 809023"/>
                <a:gd name="connsiteX15" fmla="*/ 139369 w 1012978"/>
                <a:gd name="connsiteY15" fmla="*/ 0 h 809023"/>
                <a:gd name="connsiteX16" fmla="*/ 81582 w 1012978"/>
                <a:gd name="connsiteY16" fmla="*/ 0 h 809023"/>
                <a:gd name="connsiteX17" fmla="*/ 50988 w 1012978"/>
                <a:gd name="connsiteY17" fmla="*/ 54388 h 809023"/>
                <a:gd name="connsiteX18" fmla="*/ 3399 w 1012978"/>
                <a:gd name="connsiteY18" fmla="*/ 44190 h 809023"/>
                <a:gd name="connsiteX19" fmla="*/ 3399 w 1012978"/>
                <a:gd name="connsiteY19" fmla="*/ 44190 h 809023"/>
                <a:gd name="connsiteX0" fmla="*/ 0 w 1012978"/>
                <a:gd name="connsiteY0" fmla="*/ 50989 h 809023"/>
                <a:gd name="connsiteX1" fmla="*/ 135970 w 1012978"/>
                <a:gd name="connsiteY1" fmla="*/ 197157 h 809023"/>
                <a:gd name="connsiteX2" fmla="*/ 237947 w 1012978"/>
                <a:gd name="connsiteY2" fmla="*/ 499690 h 809023"/>
                <a:gd name="connsiteX3" fmla="*/ 343324 w 1012978"/>
                <a:gd name="connsiteY3" fmla="*/ 730840 h 809023"/>
                <a:gd name="connsiteX4" fmla="*/ 387515 w 1012978"/>
                <a:gd name="connsiteY4" fmla="*/ 809023 h 809023"/>
                <a:gd name="connsiteX5" fmla="*/ 594869 w 1012978"/>
                <a:gd name="connsiteY5" fmla="*/ 707045 h 809023"/>
                <a:gd name="connsiteX6" fmla="*/ 785227 w 1012978"/>
                <a:gd name="connsiteY6" fmla="*/ 588071 h 809023"/>
                <a:gd name="connsiteX7" fmla="*/ 887205 w 1012978"/>
                <a:gd name="connsiteY7" fmla="*/ 496291 h 809023"/>
                <a:gd name="connsiteX8" fmla="*/ 1012978 w 1012978"/>
                <a:gd name="connsiteY8" fmla="*/ 414709 h 809023"/>
                <a:gd name="connsiteX9" fmla="*/ 703646 w 1012978"/>
                <a:gd name="connsiteY9" fmla="*/ 282138 h 809023"/>
                <a:gd name="connsiteX10" fmla="*/ 465698 w 1012978"/>
                <a:gd name="connsiteY10" fmla="*/ 163164 h 809023"/>
                <a:gd name="connsiteX11" fmla="*/ 343324 w 1012978"/>
                <a:gd name="connsiteY11" fmla="*/ 125772 h 809023"/>
                <a:gd name="connsiteX12" fmla="*/ 292336 w 1012978"/>
                <a:gd name="connsiteY12" fmla="*/ 84981 h 809023"/>
                <a:gd name="connsiteX13" fmla="*/ 220951 w 1012978"/>
                <a:gd name="connsiteY13" fmla="*/ 30593 h 809023"/>
                <a:gd name="connsiteX14" fmla="*/ 207354 w 1012978"/>
                <a:gd name="connsiteY14" fmla="*/ 23795 h 809023"/>
                <a:gd name="connsiteX15" fmla="*/ 139369 w 1012978"/>
                <a:gd name="connsiteY15" fmla="*/ 0 h 809023"/>
                <a:gd name="connsiteX16" fmla="*/ 81582 w 1012978"/>
                <a:gd name="connsiteY16" fmla="*/ 0 h 809023"/>
                <a:gd name="connsiteX17" fmla="*/ 50988 w 1012978"/>
                <a:gd name="connsiteY17" fmla="*/ 54388 h 809023"/>
                <a:gd name="connsiteX18" fmla="*/ 3399 w 1012978"/>
                <a:gd name="connsiteY18" fmla="*/ 44190 h 809023"/>
                <a:gd name="connsiteX0" fmla="*/ 0 w 1012978"/>
                <a:gd name="connsiteY0" fmla="*/ 50989 h 809023"/>
                <a:gd name="connsiteX1" fmla="*/ 135970 w 1012978"/>
                <a:gd name="connsiteY1" fmla="*/ 197157 h 809023"/>
                <a:gd name="connsiteX2" fmla="*/ 237947 w 1012978"/>
                <a:gd name="connsiteY2" fmla="*/ 499690 h 809023"/>
                <a:gd name="connsiteX3" fmla="*/ 343324 w 1012978"/>
                <a:gd name="connsiteY3" fmla="*/ 730840 h 809023"/>
                <a:gd name="connsiteX4" fmla="*/ 387515 w 1012978"/>
                <a:gd name="connsiteY4" fmla="*/ 809023 h 809023"/>
                <a:gd name="connsiteX5" fmla="*/ 594869 w 1012978"/>
                <a:gd name="connsiteY5" fmla="*/ 707045 h 809023"/>
                <a:gd name="connsiteX6" fmla="*/ 785227 w 1012978"/>
                <a:gd name="connsiteY6" fmla="*/ 588071 h 809023"/>
                <a:gd name="connsiteX7" fmla="*/ 887205 w 1012978"/>
                <a:gd name="connsiteY7" fmla="*/ 496291 h 809023"/>
                <a:gd name="connsiteX8" fmla="*/ 1012978 w 1012978"/>
                <a:gd name="connsiteY8" fmla="*/ 414709 h 809023"/>
                <a:gd name="connsiteX9" fmla="*/ 703646 w 1012978"/>
                <a:gd name="connsiteY9" fmla="*/ 282138 h 809023"/>
                <a:gd name="connsiteX10" fmla="*/ 465698 w 1012978"/>
                <a:gd name="connsiteY10" fmla="*/ 163164 h 809023"/>
                <a:gd name="connsiteX11" fmla="*/ 343324 w 1012978"/>
                <a:gd name="connsiteY11" fmla="*/ 125772 h 809023"/>
                <a:gd name="connsiteX12" fmla="*/ 292336 w 1012978"/>
                <a:gd name="connsiteY12" fmla="*/ 84981 h 809023"/>
                <a:gd name="connsiteX13" fmla="*/ 220951 w 1012978"/>
                <a:gd name="connsiteY13" fmla="*/ 30593 h 809023"/>
                <a:gd name="connsiteX14" fmla="*/ 207354 w 1012978"/>
                <a:gd name="connsiteY14" fmla="*/ 23795 h 809023"/>
                <a:gd name="connsiteX15" fmla="*/ 139369 w 1012978"/>
                <a:gd name="connsiteY15" fmla="*/ 0 h 809023"/>
                <a:gd name="connsiteX16" fmla="*/ 81582 w 1012978"/>
                <a:gd name="connsiteY16" fmla="*/ 0 h 809023"/>
                <a:gd name="connsiteX17" fmla="*/ 50988 w 1012978"/>
                <a:gd name="connsiteY17" fmla="*/ 54388 h 809023"/>
                <a:gd name="connsiteX0" fmla="*/ 13597 w 961990"/>
                <a:gd name="connsiteY0" fmla="*/ 142768 h 809023"/>
                <a:gd name="connsiteX1" fmla="*/ 84982 w 961990"/>
                <a:gd name="connsiteY1" fmla="*/ 197157 h 809023"/>
                <a:gd name="connsiteX2" fmla="*/ 186959 w 961990"/>
                <a:gd name="connsiteY2" fmla="*/ 499690 h 809023"/>
                <a:gd name="connsiteX3" fmla="*/ 292336 w 961990"/>
                <a:gd name="connsiteY3" fmla="*/ 730840 h 809023"/>
                <a:gd name="connsiteX4" fmla="*/ 336527 w 961990"/>
                <a:gd name="connsiteY4" fmla="*/ 809023 h 809023"/>
                <a:gd name="connsiteX5" fmla="*/ 543881 w 961990"/>
                <a:gd name="connsiteY5" fmla="*/ 707045 h 809023"/>
                <a:gd name="connsiteX6" fmla="*/ 734239 w 961990"/>
                <a:gd name="connsiteY6" fmla="*/ 588071 h 809023"/>
                <a:gd name="connsiteX7" fmla="*/ 836217 w 961990"/>
                <a:gd name="connsiteY7" fmla="*/ 496291 h 809023"/>
                <a:gd name="connsiteX8" fmla="*/ 961990 w 961990"/>
                <a:gd name="connsiteY8" fmla="*/ 414709 h 809023"/>
                <a:gd name="connsiteX9" fmla="*/ 652658 w 961990"/>
                <a:gd name="connsiteY9" fmla="*/ 282138 h 809023"/>
                <a:gd name="connsiteX10" fmla="*/ 414710 w 961990"/>
                <a:gd name="connsiteY10" fmla="*/ 163164 h 809023"/>
                <a:gd name="connsiteX11" fmla="*/ 292336 w 961990"/>
                <a:gd name="connsiteY11" fmla="*/ 125772 h 809023"/>
                <a:gd name="connsiteX12" fmla="*/ 241348 w 961990"/>
                <a:gd name="connsiteY12" fmla="*/ 84981 h 809023"/>
                <a:gd name="connsiteX13" fmla="*/ 169963 w 961990"/>
                <a:gd name="connsiteY13" fmla="*/ 30593 h 809023"/>
                <a:gd name="connsiteX14" fmla="*/ 156366 w 961990"/>
                <a:gd name="connsiteY14" fmla="*/ 23795 h 809023"/>
                <a:gd name="connsiteX15" fmla="*/ 88381 w 961990"/>
                <a:gd name="connsiteY15" fmla="*/ 0 h 809023"/>
                <a:gd name="connsiteX16" fmla="*/ 30594 w 961990"/>
                <a:gd name="connsiteY16" fmla="*/ 0 h 809023"/>
                <a:gd name="connsiteX17" fmla="*/ 0 w 961990"/>
                <a:gd name="connsiteY17" fmla="*/ 54388 h 809023"/>
                <a:gd name="connsiteX0" fmla="*/ 0 w 948393"/>
                <a:gd name="connsiteY0" fmla="*/ 142768 h 809023"/>
                <a:gd name="connsiteX1" fmla="*/ 71385 w 948393"/>
                <a:gd name="connsiteY1" fmla="*/ 197157 h 809023"/>
                <a:gd name="connsiteX2" fmla="*/ 173362 w 948393"/>
                <a:gd name="connsiteY2" fmla="*/ 499690 h 809023"/>
                <a:gd name="connsiteX3" fmla="*/ 278739 w 948393"/>
                <a:gd name="connsiteY3" fmla="*/ 730840 h 809023"/>
                <a:gd name="connsiteX4" fmla="*/ 322930 w 948393"/>
                <a:gd name="connsiteY4" fmla="*/ 809023 h 809023"/>
                <a:gd name="connsiteX5" fmla="*/ 530284 w 948393"/>
                <a:gd name="connsiteY5" fmla="*/ 707045 h 809023"/>
                <a:gd name="connsiteX6" fmla="*/ 720642 w 948393"/>
                <a:gd name="connsiteY6" fmla="*/ 588071 h 809023"/>
                <a:gd name="connsiteX7" fmla="*/ 822620 w 948393"/>
                <a:gd name="connsiteY7" fmla="*/ 496291 h 809023"/>
                <a:gd name="connsiteX8" fmla="*/ 948393 w 948393"/>
                <a:gd name="connsiteY8" fmla="*/ 414709 h 809023"/>
                <a:gd name="connsiteX9" fmla="*/ 639061 w 948393"/>
                <a:gd name="connsiteY9" fmla="*/ 282138 h 809023"/>
                <a:gd name="connsiteX10" fmla="*/ 401113 w 948393"/>
                <a:gd name="connsiteY10" fmla="*/ 163164 h 809023"/>
                <a:gd name="connsiteX11" fmla="*/ 278739 w 948393"/>
                <a:gd name="connsiteY11" fmla="*/ 125772 h 809023"/>
                <a:gd name="connsiteX12" fmla="*/ 227751 w 948393"/>
                <a:gd name="connsiteY12" fmla="*/ 84981 h 809023"/>
                <a:gd name="connsiteX13" fmla="*/ 156366 w 948393"/>
                <a:gd name="connsiteY13" fmla="*/ 30593 h 809023"/>
                <a:gd name="connsiteX14" fmla="*/ 142769 w 948393"/>
                <a:gd name="connsiteY14" fmla="*/ 23795 h 809023"/>
                <a:gd name="connsiteX15" fmla="*/ 74784 w 948393"/>
                <a:gd name="connsiteY15" fmla="*/ 0 h 809023"/>
                <a:gd name="connsiteX16" fmla="*/ 16997 w 948393"/>
                <a:gd name="connsiteY16" fmla="*/ 0 h 809023"/>
                <a:gd name="connsiteX17" fmla="*/ 20396 w 948393"/>
                <a:gd name="connsiteY17" fmla="*/ 78182 h 809023"/>
                <a:gd name="connsiteX0" fmla="*/ 10197 w 958590"/>
                <a:gd name="connsiteY0" fmla="*/ 142768 h 809023"/>
                <a:gd name="connsiteX1" fmla="*/ 81582 w 958590"/>
                <a:gd name="connsiteY1" fmla="*/ 197157 h 809023"/>
                <a:gd name="connsiteX2" fmla="*/ 183559 w 958590"/>
                <a:gd name="connsiteY2" fmla="*/ 499690 h 809023"/>
                <a:gd name="connsiteX3" fmla="*/ 288936 w 958590"/>
                <a:gd name="connsiteY3" fmla="*/ 730840 h 809023"/>
                <a:gd name="connsiteX4" fmla="*/ 333127 w 958590"/>
                <a:gd name="connsiteY4" fmla="*/ 809023 h 809023"/>
                <a:gd name="connsiteX5" fmla="*/ 540481 w 958590"/>
                <a:gd name="connsiteY5" fmla="*/ 707045 h 809023"/>
                <a:gd name="connsiteX6" fmla="*/ 730839 w 958590"/>
                <a:gd name="connsiteY6" fmla="*/ 588071 h 809023"/>
                <a:gd name="connsiteX7" fmla="*/ 832817 w 958590"/>
                <a:gd name="connsiteY7" fmla="*/ 496291 h 809023"/>
                <a:gd name="connsiteX8" fmla="*/ 958590 w 958590"/>
                <a:gd name="connsiteY8" fmla="*/ 414709 h 809023"/>
                <a:gd name="connsiteX9" fmla="*/ 649258 w 958590"/>
                <a:gd name="connsiteY9" fmla="*/ 282138 h 809023"/>
                <a:gd name="connsiteX10" fmla="*/ 411310 w 958590"/>
                <a:gd name="connsiteY10" fmla="*/ 163164 h 809023"/>
                <a:gd name="connsiteX11" fmla="*/ 288936 w 958590"/>
                <a:gd name="connsiteY11" fmla="*/ 125772 h 809023"/>
                <a:gd name="connsiteX12" fmla="*/ 237948 w 958590"/>
                <a:gd name="connsiteY12" fmla="*/ 84981 h 809023"/>
                <a:gd name="connsiteX13" fmla="*/ 166563 w 958590"/>
                <a:gd name="connsiteY13" fmla="*/ 30593 h 809023"/>
                <a:gd name="connsiteX14" fmla="*/ 152966 w 958590"/>
                <a:gd name="connsiteY14" fmla="*/ 23795 h 809023"/>
                <a:gd name="connsiteX15" fmla="*/ 84981 w 958590"/>
                <a:gd name="connsiteY15" fmla="*/ 0 h 809023"/>
                <a:gd name="connsiteX16" fmla="*/ 27194 w 958590"/>
                <a:gd name="connsiteY16" fmla="*/ 0 h 809023"/>
                <a:gd name="connsiteX17" fmla="*/ 0 w 958590"/>
                <a:gd name="connsiteY17" fmla="*/ 78182 h 809023"/>
                <a:gd name="connsiteX0" fmla="*/ 10197 w 958590"/>
                <a:gd name="connsiteY0" fmla="*/ 142768 h 809023"/>
                <a:gd name="connsiteX1" fmla="*/ 81582 w 958590"/>
                <a:gd name="connsiteY1" fmla="*/ 197157 h 809023"/>
                <a:gd name="connsiteX2" fmla="*/ 183559 w 958590"/>
                <a:gd name="connsiteY2" fmla="*/ 499690 h 809023"/>
                <a:gd name="connsiteX3" fmla="*/ 288936 w 958590"/>
                <a:gd name="connsiteY3" fmla="*/ 730840 h 809023"/>
                <a:gd name="connsiteX4" fmla="*/ 333127 w 958590"/>
                <a:gd name="connsiteY4" fmla="*/ 809023 h 809023"/>
                <a:gd name="connsiteX5" fmla="*/ 540481 w 958590"/>
                <a:gd name="connsiteY5" fmla="*/ 707045 h 809023"/>
                <a:gd name="connsiteX6" fmla="*/ 730839 w 958590"/>
                <a:gd name="connsiteY6" fmla="*/ 588071 h 809023"/>
                <a:gd name="connsiteX7" fmla="*/ 832817 w 958590"/>
                <a:gd name="connsiteY7" fmla="*/ 496291 h 809023"/>
                <a:gd name="connsiteX8" fmla="*/ 958590 w 958590"/>
                <a:gd name="connsiteY8" fmla="*/ 414709 h 809023"/>
                <a:gd name="connsiteX9" fmla="*/ 649258 w 958590"/>
                <a:gd name="connsiteY9" fmla="*/ 282138 h 809023"/>
                <a:gd name="connsiteX10" fmla="*/ 411310 w 958590"/>
                <a:gd name="connsiteY10" fmla="*/ 163164 h 809023"/>
                <a:gd name="connsiteX11" fmla="*/ 288936 w 958590"/>
                <a:gd name="connsiteY11" fmla="*/ 125772 h 809023"/>
                <a:gd name="connsiteX12" fmla="*/ 237948 w 958590"/>
                <a:gd name="connsiteY12" fmla="*/ 84981 h 809023"/>
                <a:gd name="connsiteX13" fmla="*/ 166563 w 958590"/>
                <a:gd name="connsiteY13" fmla="*/ 30593 h 809023"/>
                <a:gd name="connsiteX14" fmla="*/ 152966 w 958590"/>
                <a:gd name="connsiteY14" fmla="*/ 23795 h 809023"/>
                <a:gd name="connsiteX15" fmla="*/ 84981 w 958590"/>
                <a:gd name="connsiteY15" fmla="*/ 0 h 809023"/>
                <a:gd name="connsiteX16" fmla="*/ 61186 w 958590"/>
                <a:gd name="connsiteY16" fmla="*/ 16996 h 809023"/>
                <a:gd name="connsiteX17" fmla="*/ 27194 w 958590"/>
                <a:gd name="connsiteY17" fmla="*/ 0 h 809023"/>
                <a:gd name="connsiteX18" fmla="*/ 0 w 958590"/>
                <a:gd name="connsiteY18" fmla="*/ 78182 h 80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8590" h="809023">
                  <a:moveTo>
                    <a:pt x="10197" y="142768"/>
                  </a:moveTo>
                  <a:lnTo>
                    <a:pt x="81582" y="197157"/>
                  </a:lnTo>
                  <a:lnTo>
                    <a:pt x="183559" y="499690"/>
                  </a:lnTo>
                  <a:lnTo>
                    <a:pt x="288936" y="730840"/>
                  </a:lnTo>
                  <a:lnTo>
                    <a:pt x="333127" y="809023"/>
                  </a:lnTo>
                  <a:lnTo>
                    <a:pt x="540481" y="707045"/>
                  </a:lnTo>
                  <a:lnTo>
                    <a:pt x="730839" y="588071"/>
                  </a:lnTo>
                  <a:cubicBezTo>
                    <a:pt x="764832" y="557478"/>
                    <a:pt x="794859" y="525185"/>
                    <a:pt x="832817" y="496291"/>
                  </a:cubicBezTo>
                  <a:cubicBezTo>
                    <a:pt x="870775" y="467397"/>
                    <a:pt x="916666" y="441903"/>
                    <a:pt x="958590" y="414709"/>
                  </a:cubicBezTo>
                  <a:lnTo>
                    <a:pt x="649258" y="282138"/>
                  </a:lnTo>
                  <a:lnTo>
                    <a:pt x="411310" y="163164"/>
                  </a:lnTo>
                  <a:lnTo>
                    <a:pt x="288936" y="125772"/>
                  </a:lnTo>
                  <a:lnTo>
                    <a:pt x="237948" y="84981"/>
                  </a:lnTo>
                  <a:lnTo>
                    <a:pt x="166563" y="30593"/>
                  </a:lnTo>
                  <a:lnTo>
                    <a:pt x="152966" y="23795"/>
                  </a:lnTo>
                  <a:lnTo>
                    <a:pt x="84981" y="0"/>
                  </a:lnTo>
                  <a:cubicBezTo>
                    <a:pt x="69118" y="0"/>
                    <a:pt x="77049" y="16996"/>
                    <a:pt x="61186" y="16996"/>
                  </a:cubicBezTo>
                  <a:lnTo>
                    <a:pt x="27194" y="0"/>
                  </a:lnTo>
                  <a:lnTo>
                    <a:pt x="0" y="78182"/>
                  </a:lnTo>
                </a:path>
              </a:pathLst>
            </a:custGeom>
            <a:solidFill>
              <a:schemeClr val="accent6">
                <a:lumMod val="7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141231C-5864-542B-9DFD-190831ED77DB}"/>
              </a:ext>
            </a:extLst>
          </p:cNvPr>
          <p:cNvGrpSpPr/>
          <p:nvPr/>
        </p:nvGrpSpPr>
        <p:grpSpPr>
          <a:xfrm>
            <a:off x="1071226" y="2357519"/>
            <a:ext cx="3696671" cy="1249577"/>
            <a:chOff x="1676540" y="2775713"/>
            <a:chExt cx="4928894" cy="1666102"/>
          </a:xfrm>
          <a:solidFill>
            <a:schemeClr val="accent1"/>
          </a:solidFill>
        </p:grpSpPr>
        <p:sp>
          <p:nvSpPr>
            <p:cNvPr id="50" name="Flèche droite 13">
              <a:extLst>
                <a:ext uri="{FF2B5EF4-FFF2-40B4-BE49-F238E27FC236}">
                  <a16:creationId xmlns:a16="http://schemas.microsoft.com/office/drawing/2014/main" id="{79D57F19-340C-437E-2551-0220ACF7814C}"/>
                </a:ext>
              </a:extLst>
            </p:cNvPr>
            <p:cNvSpPr/>
            <p:nvPr/>
          </p:nvSpPr>
          <p:spPr>
            <a:xfrm rot="5400000">
              <a:off x="1909647" y="4064266"/>
              <a:ext cx="517524" cy="204930"/>
            </a:xfrm>
            <a:prstGeom prst="rightArrow">
              <a:avLst/>
            </a:prstGeom>
            <a:grpFill/>
            <a:ln w="28575">
              <a:noFill/>
            </a:ln>
            <a:effectLst>
              <a:outerShdw blurRad="50800" dist="50800" dir="5400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Flèche droite 14">
              <a:extLst>
                <a:ext uri="{FF2B5EF4-FFF2-40B4-BE49-F238E27FC236}">
                  <a16:creationId xmlns:a16="http://schemas.microsoft.com/office/drawing/2014/main" id="{5457F517-FF79-D113-A189-BBB5C3A38E4A}"/>
                </a:ext>
              </a:extLst>
            </p:cNvPr>
            <p:cNvSpPr/>
            <p:nvPr/>
          </p:nvSpPr>
          <p:spPr>
            <a:xfrm rot="5106523">
              <a:off x="1524102" y="2928151"/>
              <a:ext cx="479377" cy="174502"/>
            </a:xfrm>
            <a:prstGeom prst="rightArrow">
              <a:avLst/>
            </a:prstGeom>
            <a:grpFill/>
            <a:ln w="28575">
              <a:noFill/>
            </a:ln>
            <a:effectLst>
              <a:outerShdw blurRad="50800" dist="50800" dir="5400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Flèche droite 34">
              <a:extLst>
                <a:ext uri="{FF2B5EF4-FFF2-40B4-BE49-F238E27FC236}">
                  <a16:creationId xmlns:a16="http://schemas.microsoft.com/office/drawing/2014/main" id="{26920CA4-D94B-4CC0-B6F5-C3B8DA55A6B3}"/>
                </a:ext>
              </a:extLst>
            </p:cNvPr>
            <p:cNvSpPr/>
            <p:nvPr/>
          </p:nvSpPr>
          <p:spPr>
            <a:xfrm rot="5400000">
              <a:off x="6254639" y="4091020"/>
              <a:ext cx="517524" cy="184066"/>
            </a:xfrm>
            <a:prstGeom prst="rightArrow">
              <a:avLst/>
            </a:prstGeom>
            <a:grpFill/>
            <a:ln w="28575">
              <a:noFill/>
            </a:ln>
            <a:effectLst>
              <a:outerShdw blurRad="50800" dist="50800" dir="5400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3" name="Flèche droite 5">
            <a:extLst>
              <a:ext uri="{FF2B5EF4-FFF2-40B4-BE49-F238E27FC236}">
                <a16:creationId xmlns:a16="http://schemas.microsoft.com/office/drawing/2014/main" id="{1A084D67-DE7B-7BDF-43F7-EE1BEAD440FB}"/>
              </a:ext>
            </a:extLst>
          </p:cNvPr>
          <p:cNvSpPr/>
          <p:nvPr/>
        </p:nvSpPr>
        <p:spPr>
          <a:xfrm rot="1363379">
            <a:off x="1965302" y="2104869"/>
            <a:ext cx="385743" cy="179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Flèche droite 35">
            <a:extLst>
              <a:ext uri="{FF2B5EF4-FFF2-40B4-BE49-F238E27FC236}">
                <a16:creationId xmlns:a16="http://schemas.microsoft.com/office/drawing/2014/main" id="{CE789E96-E587-ABA6-28E9-046D371D5798}"/>
              </a:ext>
            </a:extLst>
          </p:cNvPr>
          <p:cNvSpPr/>
          <p:nvPr/>
        </p:nvSpPr>
        <p:spPr>
          <a:xfrm rot="4514798">
            <a:off x="2888579" y="2620315"/>
            <a:ext cx="385743" cy="179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5" name="Flèche droite 36">
            <a:extLst>
              <a:ext uri="{FF2B5EF4-FFF2-40B4-BE49-F238E27FC236}">
                <a16:creationId xmlns:a16="http://schemas.microsoft.com/office/drawing/2014/main" id="{98CC5AB6-E544-4789-900B-9C555173CF0F}"/>
              </a:ext>
            </a:extLst>
          </p:cNvPr>
          <p:cNvSpPr/>
          <p:nvPr/>
        </p:nvSpPr>
        <p:spPr>
          <a:xfrm rot="8685031">
            <a:off x="2939018" y="3262232"/>
            <a:ext cx="385743" cy="179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6" name="Flèche droite 41">
            <a:extLst>
              <a:ext uri="{FF2B5EF4-FFF2-40B4-BE49-F238E27FC236}">
                <a16:creationId xmlns:a16="http://schemas.microsoft.com/office/drawing/2014/main" id="{30612173-C11F-AE23-9016-4913847A26FF}"/>
              </a:ext>
            </a:extLst>
          </p:cNvPr>
          <p:cNvSpPr/>
          <p:nvPr/>
        </p:nvSpPr>
        <p:spPr>
          <a:xfrm rot="1678136">
            <a:off x="2087837" y="2515203"/>
            <a:ext cx="385743" cy="179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9" name="Flèche droite 42">
            <a:extLst>
              <a:ext uri="{FF2B5EF4-FFF2-40B4-BE49-F238E27FC236}">
                <a16:creationId xmlns:a16="http://schemas.microsoft.com/office/drawing/2014/main" id="{BF195DC9-8734-165A-3147-93F47BA4F30A}"/>
              </a:ext>
            </a:extLst>
          </p:cNvPr>
          <p:cNvSpPr/>
          <p:nvPr/>
        </p:nvSpPr>
        <p:spPr>
          <a:xfrm rot="3202964">
            <a:off x="2637491" y="2971614"/>
            <a:ext cx="385743" cy="179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ECF377D2-328C-F194-8A9F-20C8876FF9E2}"/>
              </a:ext>
            </a:extLst>
          </p:cNvPr>
          <p:cNvSpPr txBox="1"/>
          <p:nvPr/>
        </p:nvSpPr>
        <p:spPr>
          <a:xfrm>
            <a:off x="5457068" y="1324239"/>
            <a:ext cx="11993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8E9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/>
                <a:sym typeface="Arial"/>
              </a:rPr>
              <a:t>Méthode BRGM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F9F96BB0-84A4-08C7-2B8B-CC8FC1B2A119}"/>
              </a:ext>
            </a:extLst>
          </p:cNvPr>
          <p:cNvGrpSpPr/>
          <p:nvPr/>
        </p:nvGrpSpPr>
        <p:grpSpPr>
          <a:xfrm>
            <a:off x="7041626" y="657307"/>
            <a:ext cx="1324914" cy="920851"/>
            <a:chOff x="7112314" y="4822918"/>
            <a:chExt cx="1766551" cy="1227800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29846300-9C73-68DB-ECB6-4D2221476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577" y="4822918"/>
              <a:ext cx="696909" cy="696909"/>
            </a:xfrm>
            <a:prstGeom prst="rect">
              <a:avLst/>
            </a:prstGeom>
          </p:spPr>
        </p:pic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F0081766-9B95-2276-07C7-35742669B1B6}"/>
                </a:ext>
              </a:extLst>
            </p:cNvPr>
            <p:cNvSpPr txBox="1"/>
            <p:nvPr/>
          </p:nvSpPr>
          <p:spPr>
            <a:xfrm>
              <a:off x="7112314" y="5373610"/>
              <a:ext cx="176655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8E9A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/>
                  <a:sym typeface="Arial"/>
                </a:rPr>
                <a:t>Les terres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8E9A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/>
                  <a:sym typeface="Arial"/>
                </a:rPr>
                <a:t>sont drainées</a:t>
              </a:r>
            </a:p>
          </p:txBody>
        </p:sp>
      </p:grpSp>
      <p:pic>
        <p:nvPicPr>
          <p:cNvPr id="64" name="Image 63">
            <a:extLst>
              <a:ext uri="{FF2B5EF4-FFF2-40B4-BE49-F238E27FC236}">
                <a16:creationId xmlns:a16="http://schemas.microsoft.com/office/drawing/2014/main" id="{F7B1D0A6-880C-D623-152F-35218E2A49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2922" y="1773498"/>
            <a:ext cx="3921079" cy="2569613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95B8E32D-C925-65F6-79D2-948B294839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32" y="2835896"/>
            <a:ext cx="1129646" cy="15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95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144307" y="628420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Pourquoi la nappe est concernée par le changement climatique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pic>
        <p:nvPicPr>
          <p:cNvPr id="8" name="Graphique 7" descr="Balance de la justice">
            <a:extLst>
              <a:ext uri="{FF2B5EF4-FFF2-40B4-BE49-F238E27FC236}">
                <a16:creationId xmlns:a16="http://schemas.microsoft.com/office/drawing/2014/main" id="{FBC80E5B-175A-A16C-47D0-69414661A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01458" y="2308995"/>
            <a:ext cx="1445009" cy="144500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DC46D15-8973-656B-9297-C185E2418EC5}"/>
              </a:ext>
            </a:extLst>
          </p:cNvPr>
          <p:cNvGrpSpPr/>
          <p:nvPr/>
        </p:nvGrpSpPr>
        <p:grpSpPr>
          <a:xfrm>
            <a:off x="1966747" y="2289598"/>
            <a:ext cx="1126773" cy="877239"/>
            <a:chOff x="2303983" y="2884003"/>
            <a:chExt cx="1502364" cy="1169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83ECB7-B775-8508-B5A6-5C4B4B408131}"/>
                </a:ext>
              </a:extLst>
            </p:cNvPr>
            <p:cNvSpPr/>
            <p:nvPr/>
          </p:nvSpPr>
          <p:spPr>
            <a:xfrm>
              <a:off x="2303984" y="2893331"/>
              <a:ext cx="1331912" cy="1160324"/>
            </a:xfrm>
            <a:prstGeom prst="rect">
              <a:avLst/>
            </a:prstGeom>
            <a:solidFill>
              <a:srgbClr val="008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A5F120E-1A0E-2494-C699-DFD00BA81E20}"/>
                </a:ext>
              </a:extLst>
            </p:cNvPr>
            <p:cNvSpPr txBox="1"/>
            <p:nvPr/>
          </p:nvSpPr>
          <p:spPr>
            <a:xfrm>
              <a:off x="2303983" y="2884003"/>
              <a:ext cx="15023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La recharge de la nappe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1B10BFA-BFB1-0309-CB2E-3088412D6C9E}"/>
              </a:ext>
            </a:extLst>
          </p:cNvPr>
          <p:cNvGrpSpPr/>
          <p:nvPr/>
        </p:nvGrpSpPr>
        <p:grpSpPr>
          <a:xfrm>
            <a:off x="4531856" y="2313389"/>
            <a:ext cx="998934" cy="870243"/>
            <a:chOff x="5724128" y="2915724"/>
            <a:chExt cx="1331912" cy="11603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D9E9D6-7F93-7A3D-A562-F0640B4CCBA1}"/>
                </a:ext>
              </a:extLst>
            </p:cNvPr>
            <p:cNvSpPr/>
            <p:nvPr/>
          </p:nvSpPr>
          <p:spPr>
            <a:xfrm>
              <a:off x="5724128" y="2915724"/>
              <a:ext cx="1331912" cy="1160324"/>
            </a:xfrm>
            <a:prstGeom prst="rect">
              <a:avLst/>
            </a:prstGeom>
            <a:solidFill>
              <a:srgbClr val="008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22A3577-0097-D1DD-B50B-FE1DA6B0246E}"/>
                </a:ext>
              </a:extLst>
            </p:cNvPr>
            <p:cNvSpPr txBox="1"/>
            <p:nvPr/>
          </p:nvSpPr>
          <p:spPr>
            <a:xfrm>
              <a:off x="5724128" y="2952889"/>
              <a:ext cx="133191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L’utilisation de l’eau de la nappe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61079E0-DB5D-A109-5286-AD7BFB82B8D3}"/>
              </a:ext>
            </a:extLst>
          </p:cNvPr>
          <p:cNvGrpSpPr/>
          <p:nvPr/>
        </p:nvGrpSpPr>
        <p:grpSpPr>
          <a:xfrm>
            <a:off x="1966748" y="3802534"/>
            <a:ext cx="998934" cy="870243"/>
            <a:chOff x="2303984" y="4901251"/>
            <a:chExt cx="1331912" cy="116032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91D1D-9C1E-4D2C-6F9D-49A8A5FFE5E5}"/>
                </a:ext>
              </a:extLst>
            </p:cNvPr>
            <p:cNvSpPr/>
            <p:nvPr/>
          </p:nvSpPr>
          <p:spPr>
            <a:xfrm>
              <a:off x="2303984" y="4901251"/>
              <a:ext cx="1331912" cy="1160324"/>
            </a:xfrm>
            <a:prstGeom prst="rect">
              <a:avLst/>
            </a:prstGeom>
            <a:solidFill>
              <a:srgbClr val="BBC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C40E433-9D12-9FA5-99D5-E29051D6AF72}"/>
                </a:ext>
              </a:extLst>
            </p:cNvPr>
            <p:cNvSpPr txBox="1"/>
            <p:nvPr/>
          </p:nvSpPr>
          <p:spPr>
            <a:xfrm>
              <a:off x="2303984" y="4975907"/>
              <a:ext cx="13319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Qualité de la nappe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4EFE98B-3419-D694-B9FB-4D45EA81745D}"/>
              </a:ext>
            </a:extLst>
          </p:cNvPr>
          <p:cNvGrpSpPr/>
          <p:nvPr/>
        </p:nvGrpSpPr>
        <p:grpSpPr>
          <a:xfrm>
            <a:off x="4531856" y="3826325"/>
            <a:ext cx="998934" cy="1069911"/>
            <a:chOff x="5724128" y="4932972"/>
            <a:chExt cx="1331912" cy="14265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509B48-2E33-9896-EEB9-45D6B385C5ED}"/>
                </a:ext>
              </a:extLst>
            </p:cNvPr>
            <p:cNvSpPr/>
            <p:nvPr/>
          </p:nvSpPr>
          <p:spPr>
            <a:xfrm>
              <a:off x="5724128" y="4932972"/>
              <a:ext cx="1331912" cy="1160324"/>
            </a:xfrm>
            <a:prstGeom prst="rect">
              <a:avLst/>
            </a:prstGeom>
            <a:solidFill>
              <a:srgbClr val="BBC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E561EA5-7238-B953-D199-A5520F42F5D2}"/>
                </a:ext>
              </a:extLst>
            </p:cNvPr>
            <p:cNvSpPr txBox="1"/>
            <p:nvPr/>
          </p:nvSpPr>
          <p:spPr>
            <a:xfrm>
              <a:off x="5724128" y="5005303"/>
              <a:ext cx="133191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Qualité de la ressource en eau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211C57C-7C32-A23A-3933-7E577F85367B}"/>
              </a:ext>
            </a:extLst>
          </p:cNvPr>
          <p:cNvGrpSpPr/>
          <p:nvPr/>
        </p:nvGrpSpPr>
        <p:grpSpPr>
          <a:xfrm>
            <a:off x="700169" y="1106518"/>
            <a:ext cx="2140638" cy="554379"/>
            <a:chOff x="615212" y="1306563"/>
            <a:chExt cx="2854184" cy="73917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C0DD9D-F92E-C404-DDC0-A7D6BC7F2573}"/>
                </a:ext>
              </a:extLst>
            </p:cNvPr>
            <p:cNvSpPr/>
            <p:nvPr/>
          </p:nvSpPr>
          <p:spPr>
            <a:xfrm>
              <a:off x="615212" y="1337849"/>
              <a:ext cx="2012571" cy="707886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4AEC9B0-253E-ED36-91C1-824ED156F7AA}"/>
                </a:ext>
              </a:extLst>
            </p:cNvPr>
            <p:cNvSpPr txBox="1"/>
            <p:nvPr/>
          </p:nvSpPr>
          <p:spPr>
            <a:xfrm>
              <a:off x="685071" y="1306563"/>
              <a:ext cx="27843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Augmentation des températures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BE0BD9A-BA23-EC66-D7D5-EF3E9D15FDDF}"/>
              </a:ext>
            </a:extLst>
          </p:cNvPr>
          <p:cNvGrpSpPr/>
          <p:nvPr/>
        </p:nvGrpSpPr>
        <p:grpSpPr>
          <a:xfrm>
            <a:off x="5514426" y="1108353"/>
            <a:ext cx="1674306" cy="576549"/>
            <a:chOff x="7034219" y="1309009"/>
            <a:chExt cx="2232408" cy="76873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520CAE-2CF1-F05B-0B1F-99E19C635BBA}"/>
                </a:ext>
              </a:extLst>
            </p:cNvPr>
            <p:cNvSpPr/>
            <p:nvPr/>
          </p:nvSpPr>
          <p:spPr>
            <a:xfrm>
              <a:off x="7034219" y="1309009"/>
              <a:ext cx="2012571" cy="7687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9172EC6-15A5-E9F3-2838-869CB57B51F2}"/>
                </a:ext>
              </a:extLst>
            </p:cNvPr>
            <p:cNvSpPr txBox="1"/>
            <p:nvPr/>
          </p:nvSpPr>
          <p:spPr>
            <a:xfrm>
              <a:off x="7145488" y="1338730"/>
              <a:ext cx="2121139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Répartition et cumul des pluies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380653D-87AF-E993-4F83-BA87A957A698}"/>
              </a:ext>
            </a:extLst>
          </p:cNvPr>
          <p:cNvGrpSpPr/>
          <p:nvPr/>
        </p:nvGrpSpPr>
        <p:grpSpPr>
          <a:xfrm>
            <a:off x="861275" y="1673680"/>
            <a:ext cx="1048262" cy="1790933"/>
            <a:chOff x="830019" y="2062778"/>
            <a:chExt cx="1397683" cy="2387911"/>
          </a:xfrm>
        </p:grpSpPr>
        <p:sp>
          <p:nvSpPr>
            <p:cNvPr id="29" name="Flèche : courbe vers le bas 28">
              <a:extLst>
                <a:ext uri="{FF2B5EF4-FFF2-40B4-BE49-F238E27FC236}">
                  <a16:creationId xmlns:a16="http://schemas.microsoft.com/office/drawing/2014/main" id="{94BE7B82-F894-4297-D9A3-A05E67817769}"/>
                </a:ext>
              </a:extLst>
            </p:cNvPr>
            <p:cNvSpPr/>
            <p:nvPr/>
          </p:nvSpPr>
          <p:spPr>
            <a:xfrm rot="2882767" flipV="1">
              <a:off x="-3741" y="2896538"/>
              <a:ext cx="2387911" cy="72039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7D67F41-BCCA-88B0-F570-BB5517F1DD7B}"/>
                </a:ext>
              </a:extLst>
            </p:cNvPr>
            <p:cNvSpPr txBox="1"/>
            <p:nvPr/>
          </p:nvSpPr>
          <p:spPr>
            <a:xfrm>
              <a:off x="895790" y="2614018"/>
              <a:ext cx="133191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Baisse de la pluie disponible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EF2802A-796A-A223-BABF-E3F7EA616BDE}"/>
              </a:ext>
            </a:extLst>
          </p:cNvPr>
          <p:cNvGrpSpPr/>
          <p:nvPr/>
        </p:nvGrpSpPr>
        <p:grpSpPr>
          <a:xfrm>
            <a:off x="412981" y="1666345"/>
            <a:ext cx="1323695" cy="3229890"/>
            <a:chOff x="232295" y="2052999"/>
            <a:chExt cx="1764926" cy="4306520"/>
          </a:xfrm>
        </p:grpSpPr>
        <p:sp>
          <p:nvSpPr>
            <p:cNvPr id="32" name="Flèche : courbe vers le bas 31">
              <a:extLst>
                <a:ext uri="{FF2B5EF4-FFF2-40B4-BE49-F238E27FC236}">
                  <a16:creationId xmlns:a16="http://schemas.microsoft.com/office/drawing/2014/main" id="{863F48CE-0DED-15DF-1CFB-81D9E1EA37E3}"/>
                </a:ext>
              </a:extLst>
            </p:cNvPr>
            <p:cNvSpPr/>
            <p:nvPr/>
          </p:nvSpPr>
          <p:spPr>
            <a:xfrm rot="4046188" flipV="1">
              <a:off x="-664598" y="3498589"/>
              <a:ext cx="3450562" cy="559381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E7CBEE9-8984-5445-9139-5511AE2781E2}"/>
                </a:ext>
              </a:extLst>
            </p:cNvPr>
            <p:cNvSpPr txBox="1"/>
            <p:nvPr/>
          </p:nvSpPr>
          <p:spPr>
            <a:xfrm>
              <a:off x="232295" y="5005302"/>
              <a:ext cx="176492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Baisse des débits d’étiage = moins de dilution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4F0D0A0-918D-8354-2B2F-6F00BEEAB85D}"/>
              </a:ext>
            </a:extLst>
          </p:cNvPr>
          <p:cNvGrpSpPr/>
          <p:nvPr/>
        </p:nvGrpSpPr>
        <p:grpSpPr>
          <a:xfrm>
            <a:off x="1796685" y="1657297"/>
            <a:ext cx="4755296" cy="807049"/>
            <a:chOff x="871580" y="2161078"/>
            <a:chExt cx="6340394" cy="1076065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6CBDFF23-BC0D-7B77-5689-C08278E65073}"/>
                </a:ext>
              </a:extLst>
            </p:cNvPr>
            <p:cNvCxnSpPr>
              <a:stCxn id="24" idx="2"/>
            </p:cNvCxnSpPr>
            <p:nvPr/>
          </p:nvCxnSpPr>
          <p:spPr>
            <a:xfrm>
              <a:off x="871580" y="2214022"/>
              <a:ext cx="3539580" cy="1023121"/>
            </a:xfrm>
            <a:prstGeom prst="straightConnector1">
              <a:avLst/>
            </a:prstGeom>
            <a:ln w="57150">
              <a:solidFill>
                <a:srgbClr val="CD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8C7805E-6006-A0BC-2C45-0C13F3B00AA1}"/>
                </a:ext>
              </a:extLst>
            </p:cNvPr>
            <p:cNvSpPr txBox="1"/>
            <p:nvPr/>
          </p:nvSpPr>
          <p:spPr>
            <a:xfrm>
              <a:off x="3987537" y="2204175"/>
              <a:ext cx="13319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Nouveaux besoins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95E6403-59EA-CF7E-4105-57F1B3212528}"/>
                </a:ext>
              </a:extLst>
            </p:cNvPr>
            <p:cNvSpPr txBox="1"/>
            <p:nvPr/>
          </p:nvSpPr>
          <p:spPr>
            <a:xfrm>
              <a:off x="5049031" y="2161078"/>
              <a:ext cx="21629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Augmentation des besoins existants</a:t>
              </a:r>
            </a:p>
          </p:txBody>
        </p:sp>
      </p:grpSp>
      <p:sp>
        <p:nvSpPr>
          <p:cNvPr id="38" name="Flèche : courbe vers le bas 37">
            <a:extLst>
              <a:ext uri="{FF2B5EF4-FFF2-40B4-BE49-F238E27FC236}">
                <a16:creationId xmlns:a16="http://schemas.microsoft.com/office/drawing/2014/main" id="{18891938-42BB-178E-443E-D7431F4F9BFC}"/>
              </a:ext>
            </a:extLst>
          </p:cNvPr>
          <p:cNvSpPr/>
          <p:nvPr/>
        </p:nvSpPr>
        <p:spPr>
          <a:xfrm rot="8297436">
            <a:off x="6047740" y="1948155"/>
            <a:ext cx="787896" cy="297311"/>
          </a:xfrm>
          <a:prstGeom prst="curvedDownArrow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2612CFC-9413-668C-A0CA-7994E2088217}"/>
              </a:ext>
            </a:extLst>
          </p:cNvPr>
          <p:cNvGrpSpPr/>
          <p:nvPr/>
        </p:nvGrpSpPr>
        <p:grpSpPr>
          <a:xfrm>
            <a:off x="5534333" y="1702929"/>
            <a:ext cx="1622207" cy="3036225"/>
            <a:chOff x="7060764" y="2101778"/>
            <a:chExt cx="2162942" cy="4048299"/>
          </a:xfrm>
        </p:grpSpPr>
        <p:sp>
          <p:nvSpPr>
            <p:cNvPr id="40" name="Flèche : courbe vers le bas 39">
              <a:extLst>
                <a:ext uri="{FF2B5EF4-FFF2-40B4-BE49-F238E27FC236}">
                  <a16:creationId xmlns:a16="http://schemas.microsoft.com/office/drawing/2014/main" id="{70D23722-A575-9BAB-6AAF-9472B08470D3}"/>
                </a:ext>
              </a:extLst>
            </p:cNvPr>
            <p:cNvSpPr/>
            <p:nvPr/>
          </p:nvSpPr>
          <p:spPr>
            <a:xfrm rot="6757877">
              <a:off x="6358403" y="3576967"/>
              <a:ext cx="3594070" cy="643691"/>
            </a:xfrm>
            <a:prstGeom prst="curvedDownArrow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BEB3188-F4A2-3E77-EB2B-900F9D1479B8}"/>
                </a:ext>
              </a:extLst>
            </p:cNvPr>
            <p:cNvSpPr txBox="1"/>
            <p:nvPr/>
          </p:nvSpPr>
          <p:spPr>
            <a:xfrm>
              <a:off x="7060764" y="5411413"/>
              <a:ext cx="21629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Eau de surface de moins bonne qualité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0D5AD2F8-083B-5D4A-EB02-C11BE2804C73}"/>
              </a:ext>
            </a:extLst>
          </p:cNvPr>
          <p:cNvGrpSpPr/>
          <p:nvPr/>
        </p:nvGrpSpPr>
        <p:grpSpPr>
          <a:xfrm>
            <a:off x="2738684" y="2845929"/>
            <a:ext cx="4488979" cy="1947285"/>
            <a:chOff x="3333232" y="3625777"/>
            <a:chExt cx="5985305" cy="2596379"/>
          </a:xfrm>
        </p:grpSpPr>
        <p:sp>
          <p:nvSpPr>
            <p:cNvPr id="43" name="Flèche : courbe vers le bas 42">
              <a:extLst>
                <a:ext uri="{FF2B5EF4-FFF2-40B4-BE49-F238E27FC236}">
                  <a16:creationId xmlns:a16="http://schemas.microsoft.com/office/drawing/2014/main" id="{67AFA265-CAD3-72D5-4509-F31982256E2F}"/>
                </a:ext>
              </a:extLst>
            </p:cNvPr>
            <p:cNvSpPr/>
            <p:nvPr/>
          </p:nvSpPr>
          <p:spPr>
            <a:xfrm rot="8832035">
              <a:off x="3333232" y="3625777"/>
              <a:ext cx="5985305" cy="1118436"/>
            </a:xfrm>
            <a:prstGeom prst="curvedDownArrow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406A697-60C3-329F-A757-112C7D700D4D}"/>
                </a:ext>
              </a:extLst>
            </p:cNvPr>
            <p:cNvSpPr txBox="1"/>
            <p:nvPr/>
          </p:nvSpPr>
          <p:spPr>
            <a:xfrm>
              <a:off x="3598541" y="5483492"/>
              <a:ext cx="21629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Intensité des pluies = lessivage !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350BB94-12E7-227A-5C7F-6740EBD5A4A2}"/>
              </a:ext>
            </a:extLst>
          </p:cNvPr>
          <p:cNvGrpSpPr/>
          <p:nvPr/>
        </p:nvGrpSpPr>
        <p:grpSpPr>
          <a:xfrm>
            <a:off x="1973170" y="1396628"/>
            <a:ext cx="3133378" cy="818220"/>
            <a:chOff x="1650729" y="1862169"/>
            <a:chExt cx="4177837" cy="1090959"/>
          </a:xfrm>
        </p:grpSpPr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94DB42FA-A558-0DA5-88BF-75FB5611F764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1650729" y="1862169"/>
              <a:ext cx="4177837" cy="1090959"/>
            </a:xfrm>
            <a:prstGeom prst="straightConnector1">
              <a:avLst/>
            </a:prstGeom>
            <a:ln w="57150">
              <a:solidFill>
                <a:srgbClr val="558ED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A2C2DAC-7F02-A6EF-98A0-852107379C1F}"/>
                </a:ext>
              </a:extLst>
            </p:cNvPr>
            <p:cNvSpPr txBox="1"/>
            <p:nvPr/>
          </p:nvSpPr>
          <p:spPr>
            <a:xfrm>
              <a:off x="2312546" y="2368646"/>
              <a:ext cx="21629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?????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8397DE1-56AE-CDF5-95DE-3497961FFA00}"/>
              </a:ext>
            </a:extLst>
          </p:cNvPr>
          <p:cNvGrpSpPr/>
          <p:nvPr/>
        </p:nvGrpSpPr>
        <p:grpSpPr>
          <a:xfrm>
            <a:off x="7060584" y="1247475"/>
            <a:ext cx="1404493" cy="1046190"/>
            <a:chOff x="7060584" y="1247475"/>
            <a:chExt cx="1404493" cy="1046190"/>
          </a:xfrm>
        </p:grpSpPr>
        <p:sp>
          <p:nvSpPr>
            <p:cNvPr id="48" name="Flèche : courbe vers le bas 47">
              <a:extLst>
                <a:ext uri="{FF2B5EF4-FFF2-40B4-BE49-F238E27FC236}">
                  <a16:creationId xmlns:a16="http://schemas.microsoft.com/office/drawing/2014/main" id="{FEBDC3BE-C294-B605-0F1E-180261803267}"/>
                </a:ext>
              </a:extLst>
            </p:cNvPr>
            <p:cNvSpPr/>
            <p:nvPr/>
          </p:nvSpPr>
          <p:spPr>
            <a:xfrm rot="2170380">
              <a:off x="7060584" y="1247475"/>
              <a:ext cx="1125363" cy="371716"/>
            </a:xfrm>
            <a:prstGeom prst="curvedDownArrow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E790847-B5B0-3786-0415-20E850D12FD0}"/>
                </a:ext>
              </a:extLst>
            </p:cNvPr>
            <p:cNvSpPr txBox="1"/>
            <p:nvPr/>
          </p:nvSpPr>
          <p:spPr>
            <a:xfrm>
              <a:off x="7466143" y="1970500"/>
              <a:ext cx="9989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Inondations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285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24674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Restaurer les fonctionnalités tampon du BV</a:t>
            </a:r>
            <a:endParaRPr dirty="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327748" y="1220748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Evolution du paysage agricole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grpSp>
        <p:nvGrpSpPr>
          <p:cNvPr id="6" name="Group 10">
            <a:extLst>
              <a:ext uri="{FF2B5EF4-FFF2-40B4-BE49-F238E27FC236}">
                <a16:creationId xmlns:a16="http://schemas.microsoft.com/office/drawing/2014/main" id="{A67F3113-3C63-14FC-2CD8-D9C06FDBDC86}"/>
              </a:ext>
            </a:extLst>
          </p:cNvPr>
          <p:cNvGrpSpPr>
            <a:grpSpLocks/>
          </p:cNvGrpSpPr>
          <p:nvPr/>
        </p:nvGrpSpPr>
        <p:grpSpPr bwMode="auto">
          <a:xfrm>
            <a:off x="150790" y="1580574"/>
            <a:ext cx="2908329" cy="2001181"/>
            <a:chOff x="248" y="1682"/>
            <a:chExt cx="2594" cy="2020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2DE5479A-DDB8-0C08-8B19-15ED04C21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168"/>
              <a:ext cx="555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marL="0" marR="0" lvl="0" indent="0" algn="l" defTabSz="571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>
                  <a:ln>
                    <a:noFill/>
                  </a:ln>
                  <a:solidFill>
                    <a:srgbClr val="AD69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  <a:sym typeface="Arial"/>
                </a:rPr>
                <a:t>1900</a:t>
              </a:r>
            </a:p>
          </p:txBody>
        </p:sp>
        <p:graphicFrame>
          <p:nvGraphicFramePr>
            <p:cNvPr id="9" name="Object 4">
              <a:hlinkClick r:id="" action="ppaction://ole?verb=0"/>
              <a:extLst>
                <a:ext uri="{FF2B5EF4-FFF2-40B4-BE49-F238E27FC236}">
                  <a16:creationId xmlns:a16="http://schemas.microsoft.com/office/drawing/2014/main" id="{9D5FECBF-4D2C-0676-6541-CCF1C22545B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48" y="1682"/>
            <a:ext cx="2594" cy="2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7215120" imgH="5618160" progId="CorelDRAW.Graphic.10">
                    <p:embed/>
                  </p:oleObj>
                </mc:Choice>
                <mc:Fallback>
                  <p:oleObj name="CorelDRAW" r:id="rId6" imgW="7215120" imgH="5618160" progId="CorelDRAW.Graphic.10">
                    <p:embed/>
                    <p:pic>
                      <p:nvPicPr>
                        <p:cNvPr id="9" name="Object 4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9D5FECBF-4D2C-0676-6541-CCF1C22545B2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" y="1682"/>
                          <a:ext cx="2594" cy="20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FDA9F7B-4D08-BCC4-C88E-1075DBC86E39}"/>
              </a:ext>
            </a:extLst>
          </p:cNvPr>
          <p:cNvGrpSpPr>
            <a:grpSpLocks/>
          </p:cNvGrpSpPr>
          <p:nvPr/>
        </p:nvGrpSpPr>
        <p:grpSpPr bwMode="auto">
          <a:xfrm>
            <a:off x="3590558" y="1042066"/>
            <a:ext cx="3460870" cy="2408948"/>
            <a:chOff x="1856" y="2427"/>
            <a:chExt cx="3104" cy="2010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3547B624-E660-CF9E-6AFE-E58470147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5" y="2983"/>
              <a:ext cx="5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marL="0" marR="0" lvl="0" indent="0" algn="l" defTabSz="571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AD69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  <a:sym typeface="Arial"/>
                </a:rPr>
                <a:t>2000</a:t>
              </a:r>
            </a:p>
          </p:txBody>
        </p:sp>
        <p:graphicFrame>
          <p:nvGraphicFramePr>
            <p:cNvPr id="13" name="Object 5">
              <a:hlinkClick r:id="" action="ppaction://ole?verb=0"/>
              <a:extLst>
                <a:ext uri="{FF2B5EF4-FFF2-40B4-BE49-F238E27FC236}">
                  <a16:creationId xmlns:a16="http://schemas.microsoft.com/office/drawing/2014/main" id="{228BDC3B-D04D-A3B0-78BA-1A8043785A4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856" y="2427"/>
            <a:ext cx="2581" cy="20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8" imgW="7215120" imgH="5618160" progId="CorelDRAW.Graphic.10">
                    <p:embed/>
                  </p:oleObj>
                </mc:Choice>
                <mc:Fallback>
                  <p:oleObj name="CorelDRAW" r:id="rId8" imgW="7215120" imgH="5618160" progId="CorelDRAW.Graphic.10">
                    <p:embed/>
                    <p:pic>
                      <p:nvPicPr>
                        <p:cNvPr id="13" name="Object 5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228BDC3B-D04D-A3B0-78BA-1A8043785A46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6" y="2427"/>
                          <a:ext cx="2581" cy="20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EF282D-73B8-775D-D0A7-7BF8E48B6E9F}"/>
              </a:ext>
            </a:extLst>
          </p:cNvPr>
          <p:cNvGrpSpPr/>
          <p:nvPr/>
        </p:nvGrpSpPr>
        <p:grpSpPr>
          <a:xfrm>
            <a:off x="2402858" y="3125346"/>
            <a:ext cx="6287112" cy="2310248"/>
            <a:chOff x="547664" y="3696233"/>
            <a:chExt cx="8382816" cy="3080330"/>
          </a:xfrm>
        </p:grpSpPr>
        <p:grpSp>
          <p:nvGrpSpPr>
            <p:cNvPr id="15" name="Group 25">
              <a:extLst>
                <a:ext uri="{FF2B5EF4-FFF2-40B4-BE49-F238E27FC236}">
                  <a16:creationId xmlns:a16="http://schemas.microsoft.com/office/drawing/2014/main" id="{F811472D-39EA-AE1F-0EB3-C1BCE6CA73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3493" y="3696233"/>
              <a:ext cx="3836987" cy="3080330"/>
              <a:chOff x="1331" y="1400"/>
              <a:chExt cx="2767" cy="2125"/>
            </a:xfrm>
          </p:grpSpPr>
          <p:pic>
            <p:nvPicPr>
              <p:cNvPr id="17" name="Picture 22">
                <a:extLst>
                  <a:ext uri="{FF2B5EF4-FFF2-40B4-BE49-F238E27FC236}">
                    <a16:creationId xmlns:a16="http://schemas.microsoft.com/office/drawing/2014/main" id="{C7C527B2-5626-804A-4F88-8B953558D8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" y="1400"/>
                <a:ext cx="2767" cy="1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 Box 24">
                <a:extLst>
                  <a:ext uri="{FF2B5EF4-FFF2-40B4-BE49-F238E27FC236}">
                    <a16:creationId xmlns:a16="http://schemas.microsoft.com/office/drawing/2014/main" id="{BE137737-05AD-2585-A9B9-595DE6EBAC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8" y="3249"/>
                <a:ext cx="293" cy="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CC66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…</a:t>
                </a: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DE5983A-EDC4-17B8-FF11-D560E7D614BC}"/>
                </a:ext>
              </a:extLst>
            </p:cNvPr>
            <p:cNvSpPr txBox="1"/>
            <p:nvPr/>
          </p:nvSpPr>
          <p:spPr>
            <a:xfrm>
              <a:off x="547664" y="3832956"/>
              <a:ext cx="4461563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Réintégrer l’agriculture dans une dynamique </a:t>
              </a: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paysagère en appliquant les concepts </a:t>
              </a: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de l’ingénierie écologique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7089D-ADA9-4021-AC3E-5BEE23829E07}"/>
              </a:ext>
            </a:extLst>
          </p:cNvPr>
          <p:cNvSpPr/>
          <p:nvPr/>
        </p:nvSpPr>
        <p:spPr>
          <a:xfrm>
            <a:off x="1369990" y="4382756"/>
            <a:ext cx="49149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8FBD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Ingénierie écologique – Infrastructure verte –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8FBD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Solution fondée sur la Nature (concept UICN 2018)</a:t>
            </a:r>
          </a:p>
        </p:txBody>
      </p:sp>
    </p:spTree>
    <p:extLst>
      <p:ext uri="{BB962C8B-B14F-4D97-AF65-F5344CB8AC3E}">
        <p14:creationId xmlns:p14="http://schemas.microsoft.com/office/powerpoint/2010/main" val="384941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396399" y="216090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Rampillon, site pré-ARTISAN</a:t>
            </a:r>
            <a:endParaRPr dirty="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396399" y="1170246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Une zone tampon déjà existante !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sp>
        <p:nvSpPr>
          <p:cNvPr id="4" name="Sous-titre 4">
            <a:extLst>
              <a:ext uri="{FF2B5EF4-FFF2-40B4-BE49-F238E27FC236}">
                <a16:creationId xmlns:a16="http://schemas.microsoft.com/office/drawing/2014/main" id="{E93119FC-FA0F-CE73-4E9A-129D86709CF7}"/>
              </a:ext>
            </a:extLst>
          </p:cNvPr>
          <p:cNvSpPr txBox="1">
            <a:spLocks/>
          </p:cNvSpPr>
          <p:nvPr/>
        </p:nvSpPr>
        <p:spPr>
          <a:xfrm>
            <a:off x="4045287" y="1451767"/>
            <a:ext cx="5445096" cy="38194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355ha en Brie, agriculture conventionnelle, drainée</a:t>
            </a: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FE98047E-1F85-9F84-F5A9-53288DD2823D}"/>
              </a:ext>
            </a:extLst>
          </p:cNvPr>
          <p:cNvSpPr txBox="1">
            <a:spLocks/>
          </p:cNvSpPr>
          <p:nvPr/>
        </p:nvSpPr>
        <p:spPr>
          <a:xfrm>
            <a:off x="1082465" y="1977918"/>
            <a:ext cx="3120077" cy="2503885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463" b="0" i="0" u="none" strike="noStrike" kern="1200" cap="none" spc="0" normalizeH="0" baseline="0" noProof="0" dirty="0">
                <a:ln>
                  <a:noFill/>
                </a:ln>
                <a:solidFill>
                  <a:srgbClr val="00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Interception des écoulements de drainage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463" b="0" i="0" u="none" strike="noStrike" kern="1200" cap="none" spc="0" normalizeH="0" baseline="0" noProof="0" dirty="0">
                <a:ln>
                  <a:noFill/>
                </a:ln>
                <a:solidFill>
                  <a:srgbClr val="00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Suivi scientifique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6C43D07-2380-EA47-486D-309889B49DC9}"/>
              </a:ext>
            </a:extLst>
          </p:cNvPr>
          <p:cNvGrpSpPr/>
          <p:nvPr/>
        </p:nvGrpSpPr>
        <p:grpSpPr>
          <a:xfrm>
            <a:off x="3664134" y="2033005"/>
            <a:ext cx="3930361" cy="2863751"/>
            <a:chOff x="844912" y="1940718"/>
            <a:chExt cx="6987306" cy="5091113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911F5051-48C1-C3AD-1F36-037EEF7C77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912" y="1940718"/>
              <a:ext cx="6987306" cy="5091113"/>
              <a:chOff x="630" y="483"/>
              <a:chExt cx="4745" cy="3750"/>
            </a:xfrm>
          </p:grpSpPr>
          <p:pic>
            <p:nvPicPr>
              <p:cNvPr id="12" name="Picture 5" descr="rampillon4">
                <a:extLst>
                  <a:ext uri="{FF2B5EF4-FFF2-40B4-BE49-F238E27FC236}">
                    <a16:creationId xmlns:a16="http://schemas.microsoft.com/office/drawing/2014/main" id="{22329884-3588-EF60-9BCD-28CAE51EC9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" y="483"/>
                <a:ext cx="4263" cy="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3AD7454E-F482-3444-BCD1-566C14B94B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630" y="527"/>
                <a:ext cx="369" cy="3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>
                <a:spAutoFit/>
              </a:bodyPr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altLang="fr-FR" sz="788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Aerial Sight of the watershed</a:t>
                </a:r>
              </a:p>
            </p:txBody>
          </p:sp>
          <p:sp>
            <p:nvSpPr>
              <p:cNvPr id="14" name="Text Box 7">
                <a:extLst>
                  <a:ext uri="{FF2B5EF4-FFF2-40B4-BE49-F238E27FC236}">
                    <a16:creationId xmlns:a16="http://schemas.microsoft.com/office/drawing/2014/main" id="{E163B660-4E96-0CCF-BAB7-EA25BF9AF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3" y="3475"/>
                <a:ext cx="817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altLang="fr-FR" sz="788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Les vaux</a:t>
                </a:r>
              </a:p>
            </p:txBody>
          </p:sp>
          <p:sp>
            <p:nvSpPr>
              <p:cNvPr id="15" name="Text Box 8">
                <a:extLst>
                  <a:ext uri="{FF2B5EF4-FFF2-40B4-BE49-F238E27FC236}">
                    <a16:creationId xmlns:a16="http://schemas.microsoft.com/office/drawing/2014/main" id="{B035AB7A-B007-CB9C-845A-5E72AC2189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5" y="2387"/>
                <a:ext cx="817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altLang="fr-FR" sz="788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Houses</a:t>
                </a:r>
              </a:p>
            </p:txBody>
          </p:sp>
          <p:sp>
            <p:nvSpPr>
              <p:cNvPr id="16" name="Text Box 9">
                <a:extLst>
                  <a:ext uri="{FF2B5EF4-FFF2-40B4-BE49-F238E27FC236}">
                    <a16:creationId xmlns:a16="http://schemas.microsoft.com/office/drawing/2014/main" id="{E5F43EB6-664F-160E-AF46-C894BADD5F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4" y="572"/>
                <a:ext cx="817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altLang="fr-FR" sz="10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Village</a:t>
                </a: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EE462DE8-1BB6-7E9B-D813-6A659680A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43" y="1661"/>
                <a:ext cx="862" cy="5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Text Box 11">
                <a:extLst>
                  <a:ext uri="{FF2B5EF4-FFF2-40B4-BE49-F238E27FC236}">
                    <a16:creationId xmlns:a16="http://schemas.microsoft.com/office/drawing/2014/main" id="{1986F290-EDC0-88C6-C1DF-E2B90E6EC5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9" y="1525"/>
                <a:ext cx="1134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altLang="fr-FR" sz="788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Buried ditch</a:t>
                </a:r>
              </a:p>
            </p:txBody>
          </p:sp>
          <p:sp>
            <p:nvSpPr>
              <p:cNvPr id="19" name="Line 12">
                <a:extLst>
                  <a:ext uri="{FF2B5EF4-FFF2-40B4-BE49-F238E27FC236}">
                    <a16:creationId xmlns:a16="http://schemas.microsoft.com/office/drawing/2014/main" id="{674825AB-F65F-BD3A-CEDF-9E069A0619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2069"/>
                <a:ext cx="1043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Text Box 13">
                <a:extLst>
                  <a:ext uri="{FF2B5EF4-FFF2-40B4-BE49-F238E27FC236}">
                    <a16:creationId xmlns:a16="http://schemas.microsoft.com/office/drawing/2014/main" id="{AD3A6F9A-D1EF-667C-6393-FA850BC7E3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0" y="1842"/>
                <a:ext cx="998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altLang="fr-FR" sz="67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Sinkhole Stream</a:t>
                </a:r>
              </a:p>
            </p:txBody>
          </p:sp>
          <p:sp>
            <p:nvSpPr>
              <p:cNvPr id="21" name="Line 14">
                <a:extLst>
                  <a:ext uri="{FF2B5EF4-FFF2-40B4-BE49-F238E27FC236}">
                    <a16:creationId xmlns:a16="http://schemas.microsoft.com/office/drawing/2014/main" id="{3D0200C5-0777-15A9-67AB-F91B6B1EAE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51" y="3158"/>
                <a:ext cx="544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Text Box 15">
                <a:extLst>
                  <a:ext uri="{FF2B5EF4-FFF2-40B4-BE49-F238E27FC236}">
                    <a16:creationId xmlns:a16="http://schemas.microsoft.com/office/drawing/2014/main" id="{AF30D29F-133E-C8E4-F13A-CB3D821BAB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7" y="3338"/>
                <a:ext cx="998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fr-FR" altLang="fr-FR" sz="788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Arterial Ditch</a:t>
                </a:r>
              </a:p>
            </p:txBody>
          </p:sp>
        </p:grpSp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711220C-96A8-D008-5FCB-F3B11189C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9487" y="5064125"/>
              <a:ext cx="574675" cy="2159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3" name="Picture 8" descr="G0012425.JPG">
            <a:extLst>
              <a:ext uri="{FF2B5EF4-FFF2-40B4-BE49-F238E27FC236}">
                <a16:creationId xmlns:a16="http://schemas.microsoft.com/office/drawing/2014/main" id="{8A04C798-928C-98AF-6B6E-C2E31DEACED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5942" y="2690237"/>
            <a:ext cx="2551757" cy="1593580"/>
          </a:xfrm>
          <a:prstGeom prst="rect">
            <a:avLst/>
          </a:prstGeom>
        </p:spPr>
      </p:pic>
      <p:sp>
        <p:nvSpPr>
          <p:cNvPr id="24" name="Flèche courbée vers le bas 1">
            <a:extLst>
              <a:ext uri="{FF2B5EF4-FFF2-40B4-BE49-F238E27FC236}">
                <a16:creationId xmlns:a16="http://schemas.microsoft.com/office/drawing/2014/main" id="{C796FC70-24F4-A57E-7D3F-BDE419D6FA76}"/>
              </a:ext>
            </a:extLst>
          </p:cNvPr>
          <p:cNvSpPr/>
          <p:nvPr/>
        </p:nvSpPr>
        <p:spPr>
          <a:xfrm>
            <a:off x="3495301" y="3487027"/>
            <a:ext cx="1657874" cy="363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6680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396399" y="216090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Une zone instrumentée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1C124BF1-3F3C-9A1D-0D61-6AA1FCAF97D2}"/>
              </a:ext>
            </a:extLst>
          </p:cNvPr>
          <p:cNvSpPr txBox="1">
            <a:spLocks/>
          </p:cNvSpPr>
          <p:nvPr/>
        </p:nvSpPr>
        <p:spPr>
          <a:xfrm>
            <a:off x="5275249" y="265039"/>
            <a:ext cx="2928140" cy="12336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00A3A6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A3A6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Haute fréquence (Q, R, ET, SM, NO3)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A3A6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Echantillons pondérés par les volumes tous les 15 jours</a:t>
            </a:r>
            <a:b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A3A6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</a:b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A3A6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(pesticides)</a:t>
            </a:r>
          </a:p>
        </p:txBody>
      </p:sp>
      <p:pic>
        <p:nvPicPr>
          <p:cNvPr id="27" name="Picture 2" descr="C:\Data\zone tampon\ZTHA rampillon photo 1.JPG">
            <a:extLst>
              <a:ext uri="{FF2B5EF4-FFF2-40B4-BE49-F238E27FC236}">
                <a16:creationId xmlns:a16="http://schemas.microsoft.com/office/drawing/2014/main" id="{9F324F2D-52AF-41E3-5A79-DDA3F0F16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b="20831"/>
          <a:stretch/>
        </p:blipFill>
        <p:spPr bwMode="auto">
          <a:xfrm>
            <a:off x="2850532" y="1472876"/>
            <a:ext cx="4582019" cy="31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DAF416BB-A9EB-6586-7054-F87F316AE118}"/>
              </a:ext>
            </a:extLst>
          </p:cNvPr>
          <p:cNvGrpSpPr>
            <a:grpSpLocks/>
          </p:cNvGrpSpPr>
          <p:nvPr/>
        </p:nvGrpSpPr>
        <p:grpSpPr bwMode="auto">
          <a:xfrm>
            <a:off x="1824871" y="2424875"/>
            <a:ext cx="2051321" cy="1863421"/>
            <a:chOff x="451937" y="3604246"/>
            <a:chExt cx="2735095" cy="2484561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2872975-259C-878A-BCB1-A48532804DBD}"/>
                </a:ext>
              </a:extLst>
            </p:cNvPr>
            <p:cNvSpPr/>
            <p:nvPr/>
          </p:nvSpPr>
          <p:spPr>
            <a:xfrm>
              <a:off x="2720975" y="3604246"/>
              <a:ext cx="185738" cy="18891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6BD052FB-F33C-C80B-F922-5FC0236BB026}"/>
                </a:ext>
              </a:extLst>
            </p:cNvPr>
            <p:cNvCxnSpPr>
              <a:stCxn id="31" idx="0"/>
            </p:cNvCxnSpPr>
            <p:nvPr/>
          </p:nvCxnSpPr>
          <p:spPr>
            <a:xfrm flipV="1">
              <a:off x="1819485" y="3657913"/>
              <a:ext cx="901489" cy="89201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B6FC15D-6DFB-E5A8-0DB1-3A7D6C4E396A}"/>
                </a:ext>
              </a:extLst>
            </p:cNvPr>
            <p:cNvSpPr txBox="1"/>
            <p:nvPr/>
          </p:nvSpPr>
          <p:spPr>
            <a:xfrm>
              <a:off x="451937" y="4549925"/>
              <a:ext cx="2735095" cy="15388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lIns="27000" rIns="27000" anchor="ctr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Sortie ZTHA</a:t>
              </a: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Débit</a:t>
              </a: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fr-FR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Nitrate</a:t>
              </a: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fr-FR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Echantillons composites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0E91986-2280-70A7-DB61-C86868FCFA51}"/>
              </a:ext>
            </a:extLst>
          </p:cNvPr>
          <p:cNvGrpSpPr/>
          <p:nvPr/>
        </p:nvGrpSpPr>
        <p:grpSpPr>
          <a:xfrm>
            <a:off x="4358835" y="3047378"/>
            <a:ext cx="1724051" cy="1931021"/>
            <a:chOff x="3548676" y="2427883"/>
            <a:chExt cx="2028825" cy="1985155"/>
          </a:xfrm>
        </p:grpSpPr>
        <p:sp>
          <p:nvSpPr>
            <p:cNvPr id="33" name="ZoneTexte 21">
              <a:extLst>
                <a:ext uri="{FF2B5EF4-FFF2-40B4-BE49-F238E27FC236}">
                  <a16:creationId xmlns:a16="http://schemas.microsoft.com/office/drawing/2014/main" id="{3ABA08CB-6ED8-537B-8CC3-589FFB4B0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676" y="3250251"/>
              <a:ext cx="2028825" cy="11627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27000" rIns="270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ZTHA: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Surface = 0.56 ha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(Ratio: 0.15%)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Volume = 2500 m</a:t>
              </a:r>
              <a:r>
                <a:rPr kumimoji="0" lang="fr-FR" sz="135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3</a:t>
              </a: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Arial"/>
                </a:rPr>
                <a:t>Eddy tower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C1AC5D63-B48F-6651-8CBC-534B9A5D9ADC}"/>
                </a:ext>
              </a:extLst>
            </p:cNvPr>
            <p:cNvCxnSpPr>
              <a:stCxn id="33" idx="0"/>
            </p:cNvCxnSpPr>
            <p:nvPr/>
          </p:nvCxnSpPr>
          <p:spPr>
            <a:xfrm flipH="1" flipV="1">
              <a:off x="4455936" y="2427883"/>
              <a:ext cx="107153" cy="82236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id="{FFD42D87-5938-32C2-1852-32ADF59F02E6}"/>
              </a:ext>
            </a:extLst>
          </p:cNvPr>
          <p:cNvSpPr/>
          <p:nvPr/>
        </p:nvSpPr>
        <p:spPr bwMode="auto">
          <a:xfrm>
            <a:off x="3076749" y="2135919"/>
            <a:ext cx="140494" cy="141684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225A603-E832-93A5-BD9E-4AF3CED87715}"/>
              </a:ext>
            </a:extLst>
          </p:cNvPr>
          <p:cNvGrpSpPr/>
          <p:nvPr/>
        </p:nvGrpSpPr>
        <p:grpSpPr>
          <a:xfrm>
            <a:off x="6319805" y="2150952"/>
            <a:ext cx="2124489" cy="2240406"/>
            <a:chOff x="6463748" y="2960688"/>
            <a:chExt cx="2832652" cy="2987208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3650EBE-D61D-0F34-CBE8-DA6127CE2D31}"/>
                </a:ext>
              </a:extLst>
            </p:cNvPr>
            <p:cNvSpPr txBox="1"/>
            <p:nvPr/>
          </p:nvSpPr>
          <p:spPr bwMode="auto">
            <a:xfrm>
              <a:off x="6463748" y="4008904"/>
              <a:ext cx="2832652" cy="19389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lIns="27000" rIns="27000" anchor="ctr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Entrée ZTHA</a:t>
              </a: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Pluviomètre</a:t>
              </a: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fr-F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Débit</a:t>
              </a: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fr-FR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Nitrate</a:t>
              </a: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fr-FR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14313" marR="0" lvl="0" indent="-214313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Echantillons composites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57A8224E-B885-EE88-D326-330DA5CA4DC0}"/>
                </a:ext>
              </a:extLst>
            </p:cNvPr>
            <p:cNvCxnSpPr>
              <a:stCxn id="37" idx="0"/>
              <a:endCxn id="39" idx="5"/>
            </p:cNvCxnSpPr>
            <p:nvPr/>
          </p:nvCxnSpPr>
          <p:spPr bwMode="auto">
            <a:xfrm flipH="1" flipV="1">
              <a:off x="7182992" y="3121935"/>
              <a:ext cx="697083" cy="88696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1F5F85F-B500-9D95-5F63-FDB518DE2D96}"/>
                </a:ext>
              </a:extLst>
            </p:cNvPr>
            <p:cNvSpPr/>
            <p:nvPr/>
          </p:nvSpPr>
          <p:spPr bwMode="auto">
            <a:xfrm>
              <a:off x="7023100" y="2960688"/>
              <a:ext cx="187325" cy="18891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40" name="Forme libre 20">
            <a:extLst>
              <a:ext uri="{FF2B5EF4-FFF2-40B4-BE49-F238E27FC236}">
                <a16:creationId xmlns:a16="http://schemas.microsoft.com/office/drawing/2014/main" id="{690EBBCA-16AB-8F68-0BCB-D2B2C5924D38}"/>
              </a:ext>
            </a:extLst>
          </p:cNvPr>
          <p:cNvSpPr/>
          <p:nvPr/>
        </p:nvSpPr>
        <p:spPr>
          <a:xfrm>
            <a:off x="2798391" y="2016669"/>
            <a:ext cx="4638675" cy="182843"/>
          </a:xfrm>
          <a:custGeom>
            <a:avLst/>
            <a:gdLst>
              <a:gd name="connsiteX0" fmla="*/ 6184900 w 6184900"/>
              <a:gd name="connsiteY0" fmla="*/ 243791 h 243791"/>
              <a:gd name="connsiteX1" fmla="*/ 5156200 w 6184900"/>
              <a:gd name="connsiteY1" fmla="*/ 104091 h 243791"/>
              <a:gd name="connsiteX2" fmla="*/ 4406900 w 6184900"/>
              <a:gd name="connsiteY2" fmla="*/ 53291 h 243791"/>
              <a:gd name="connsiteX3" fmla="*/ 3632200 w 6184900"/>
              <a:gd name="connsiteY3" fmla="*/ 2491 h 243791"/>
              <a:gd name="connsiteX4" fmla="*/ 2451100 w 6184900"/>
              <a:gd name="connsiteY4" fmla="*/ 15191 h 243791"/>
              <a:gd name="connsiteX5" fmla="*/ 1866900 w 6184900"/>
              <a:gd name="connsiteY5" fmla="*/ 78691 h 243791"/>
              <a:gd name="connsiteX6" fmla="*/ 1117600 w 6184900"/>
              <a:gd name="connsiteY6" fmla="*/ 154891 h 243791"/>
              <a:gd name="connsiteX7" fmla="*/ 0 w 6184900"/>
              <a:gd name="connsiteY7" fmla="*/ 243791 h 24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4900" h="243791">
                <a:moveTo>
                  <a:pt x="6184900" y="243791"/>
                </a:moveTo>
                <a:cubicBezTo>
                  <a:pt x="5818716" y="189816"/>
                  <a:pt x="5452533" y="135841"/>
                  <a:pt x="5156200" y="104091"/>
                </a:cubicBezTo>
                <a:cubicBezTo>
                  <a:pt x="4859867" y="72341"/>
                  <a:pt x="4406900" y="53291"/>
                  <a:pt x="4406900" y="53291"/>
                </a:cubicBezTo>
                <a:lnTo>
                  <a:pt x="3632200" y="2491"/>
                </a:lnTo>
                <a:cubicBezTo>
                  <a:pt x="3306233" y="-3859"/>
                  <a:pt x="2745317" y="2491"/>
                  <a:pt x="2451100" y="15191"/>
                </a:cubicBezTo>
                <a:cubicBezTo>
                  <a:pt x="2156883" y="27891"/>
                  <a:pt x="1866900" y="78691"/>
                  <a:pt x="1866900" y="78691"/>
                </a:cubicBezTo>
                <a:lnTo>
                  <a:pt x="1117600" y="154891"/>
                </a:lnTo>
                <a:lnTo>
                  <a:pt x="0" y="243791"/>
                </a:lnTo>
              </a:path>
            </a:pathLst>
          </a:custGeom>
          <a:noFill/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lèche droite 21">
            <a:extLst>
              <a:ext uri="{FF2B5EF4-FFF2-40B4-BE49-F238E27FC236}">
                <a16:creationId xmlns:a16="http://schemas.microsoft.com/office/drawing/2014/main" id="{C3390EEA-C4BF-3FC4-863A-E7AD727856B9}"/>
              </a:ext>
            </a:extLst>
          </p:cNvPr>
          <p:cNvSpPr/>
          <p:nvPr/>
        </p:nvSpPr>
        <p:spPr>
          <a:xfrm flipH="1">
            <a:off x="7437066" y="2016669"/>
            <a:ext cx="809625" cy="26856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Flèche droite 22">
            <a:extLst>
              <a:ext uri="{FF2B5EF4-FFF2-40B4-BE49-F238E27FC236}">
                <a16:creationId xmlns:a16="http://schemas.microsoft.com/office/drawing/2014/main" id="{28C9DA7C-F49F-4430-FC58-3792BDEEBB21}"/>
              </a:ext>
            </a:extLst>
          </p:cNvPr>
          <p:cNvSpPr/>
          <p:nvPr/>
        </p:nvSpPr>
        <p:spPr>
          <a:xfrm flipH="1">
            <a:off x="2040907" y="2079815"/>
            <a:ext cx="809625" cy="26856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8C193C8-128C-7E26-A75B-21777C37EAAF}"/>
              </a:ext>
            </a:extLst>
          </p:cNvPr>
          <p:cNvSpPr txBox="1"/>
          <p:nvPr/>
        </p:nvSpPr>
        <p:spPr>
          <a:xfrm>
            <a:off x="6652351" y="1565209"/>
            <a:ext cx="1783556" cy="3000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lIns="27000" rIns="27000" anchor="ctr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Ru des Gouffres</a:t>
            </a:r>
          </a:p>
        </p:txBody>
      </p:sp>
      <p:sp>
        <p:nvSpPr>
          <p:cNvPr id="46" name="ZoneTexte 2">
            <a:extLst>
              <a:ext uri="{FF2B5EF4-FFF2-40B4-BE49-F238E27FC236}">
                <a16:creationId xmlns:a16="http://schemas.microsoft.com/office/drawing/2014/main" id="{D406C52E-CC7B-465F-0649-044B1EB1FA1A}"/>
              </a:ext>
            </a:extLst>
          </p:cNvPr>
          <p:cNvSpPr txBox="1"/>
          <p:nvPr/>
        </p:nvSpPr>
        <p:spPr>
          <a:xfrm>
            <a:off x="81176" y="2972551"/>
            <a:ext cx="1797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5700m² soit 0,15% ou 7m3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Issu d’un compromis en 2008</a:t>
            </a:r>
          </a:p>
        </p:txBody>
      </p:sp>
    </p:spTree>
    <p:extLst>
      <p:ext uri="{BB962C8B-B14F-4D97-AF65-F5344CB8AC3E}">
        <p14:creationId xmlns:p14="http://schemas.microsoft.com/office/powerpoint/2010/main" val="2461724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24674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Abattement…</a:t>
            </a:r>
            <a:endParaRPr dirty="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3051938" y="857307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Les nitrates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E51F582-71D4-15C7-3DE1-C92EC63C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77" y="1415007"/>
            <a:ext cx="5888102" cy="363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4256E19F-E398-20B7-09AD-1469C7FE5F91}"/>
              </a:ext>
            </a:extLst>
          </p:cNvPr>
          <p:cNvSpPr txBox="1">
            <a:spLocks/>
          </p:cNvSpPr>
          <p:nvPr/>
        </p:nvSpPr>
        <p:spPr>
          <a:xfrm>
            <a:off x="-147319" y="2257819"/>
            <a:ext cx="2738120" cy="150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17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tabLst/>
              <a:defRPr/>
            </a:pPr>
            <a:r>
              <a:rPr kumimoji="0" lang="fr-F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Apport fertilisation : 170kgN/ha/an </a:t>
            </a:r>
            <a:r>
              <a:rPr kumimoji="0" lang="fr-F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(20% de perte)</a:t>
            </a:r>
          </a:p>
          <a:p>
            <a:pPr marL="457200" marR="0" lvl="0" indent="-317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tabLst/>
              <a:defRPr/>
            </a:pPr>
            <a:r>
              <a:rPr kumimoji="0" lang="fr-F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NITRATES : Flux moy. = 452.6 t/an = 28.8 unités de N/ha/an / C_moy.= 58.7 mg/L</a:t>
            </a:r>
            <a:endParaRPr kumimoji="0" lang="fr-FR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Wingdings" panose="05000000000000000000" pitchFamily="2" charset="2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tabLst/>
              <a:defRPr/>
            </a:pPr>
            <a:r>
              <a:rPr kumimoji="0" lang="fr-F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Abattement moyen de 12% : Dépend du temps de séjour et de la température</a:t>
            </a:r>
            <a:endParaRPr kumimoji="0" lang="fr-FR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23603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24674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Abattement…</a:t>
            </a:r>
            <a:endParaRPr dirty="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3051938" y="857307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Les produits phyto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9C10D3-DB43-7277-4DBC-717310EF8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419" y="1253763"/>
            <a:ext cx="6266603" cy="36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0084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562057"/>
            <a:ext cx="347719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Support de biodiversité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2F717A-E488-193B-BD9D-1F15BB9FB55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80" y="643200"/>
            <a:ext cx="4972220" cy="454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0C79DB8-6791-B3F8-DE58-8C98EC462CDC}"/>
              </a:ext>
            </a:extLst>
          </p:cNvPr>
          <p:cNvSpPr txBox="1"/>
          <p:nvPr/>
        </p:nvSpPr>
        <p:spPr>
          <a:xfrm>
            <a:off x="500611" y="3431822"/>
            <a:ext cx="255132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Chaque site développe sa propre trajectoire écologique et donc sa propre biodiversité.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Cependant 1ha de zone tampon restaurée représente une présence de plus de 80% des espèces locales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0C7ACB9-3AFC-E2C4-D597-A2281B9D3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1" y="1507845"/>
            <a:ext cx="2407755" cy="18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5892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35925" y="98011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Contexte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2"/>
          </p:nvPr>
        </p:nvSpPr>
        <p:spPr>
          <a:xfrm>
            <a:off x="123567" y="1208114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</a:pPr>
            <a:r>
              <a:rPr lang="fr-FR" dirty="0"/>
              <a:t>Territoire rural soumis à des assecs de plus en plus fréquents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81C755-9ED3-6773-41E1-253D02276A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642" y="2118166"/>
            <a:ext cx="3861311" cy="28959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DC125A-1E91-391D-D3E9-5486C166C3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466" y="273296"/>
            <a:ext cx="2536090" cy="25186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C1D8CDB-27F1-3E7D-A697-A8C5C94C6ADD}"/>
              </a:ext>
            </a:extLst>
          </p:cNvPr>
          <p:cNvSpPr/>
          <p:nvPr/>
        </p:nvSpPr>
        <p:spPr>
          <a:xfrm>
            <a:off x="6400800" y="1101436"/>
            <a:ext cx="401782" cy="41218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A74A39-5AD1-F3E4-BE24-A80B25294A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90" y="2122212"/>
            <a:ext cx="1659799" cy="36195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8E9BD5F-62FD-C28C-0E1A-3F9FC60D1BA7}"/>
              </a:ext>
            </a:extLst>
          </p:cNvPr>
          <p:cNvSpPr/>
          <p:nvPr/>
        </p:nvSpPr>
        <p:spPr>
          <a:xfrm>
            <a:off x="2894240" y="4472281"/>
            <a:ext cx="592667" cy="4148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38696D-E777-4011-0FDE-013D148BA0AE}"/>
              </a:ext>
            </a:extLst>
          </p:cNvPr>
          <p:cNvSpPr txBox="1"/>
          <p:nvPr/>
        </p:nvSpPr>
        <p:spPr>
          <a:xfrm>
            <a:off x="2565974" y="4010616"/>
            <a:ext cx="127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Bassin versant du </a:t>
            </a:r>
            <a:r>
              <a:rPr lang="fr-FR" sz="1200" b="1" dirty="0" err="1"/>
              <a:t>Néal</a:t>
            </a:r>
            <a:endParaRPr lang="en-GB" sz="12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E8F1E5-D42F-881B-1096-F2BF789B53B0}"/>
              </a:ext>
            </a:extLst>
          </p:cNvPr>
          <p:cNvSpPr txBox="1"/>
          <p:nvPr/>
        </p:nvSpPr>
        <p:spPr>
          <a:xfrm>
            <a:off x="672238" y="1579556"/>
            <a:ext cx="503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SAGE Rance – Frémur – Baie de Beaussais</a:t>
            </a:r>
            <a:endParaRPr lang="en-GB" sz="1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A2F971-F9A7-6DA7-3058-558CFBE787FD}"/>
              </a:ext>
            </a:extLst>
          </p:cNvPr>
          <p:cNvSpPr/>
          <p:nvPr/>
        </p:nvSpPr>
        <p:spPr>
          <a:xfrm>
            <a:off x="6729845" y="928998"/>
            <a:ext cx="145473" cy="17243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F42D4A8-E9A6-081E-7279-DB7F95EF740D}"/>
              </a:ext>
            </a:extLst>
          </p:cNvPr>
          <p:cNvGrpSpPr/>
          <p:nvPr/>
        </p:nvGrpSpPr>
        <p:grpSpPr>
          <a:xfrm>
            <a:off x="718091" y="1864549"/>
            <a:ext cx="3691389" cy="3149600"/>
            <a:chOff x="718091" y="1864549"/>
            <a:chExt cx="3691389" cy="31496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849D26E-11FC-FDC6-130F-6FAA8DBF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091" y="1864549"/>
              <a:ext cx="3691389" cy="3149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FE6646-6515-3174-B684-95473DFD899C}"/>
                </a:ext>
              </a:extLst>
            </p:cNvPr>
            <p:cNvSpPr/>
            <p:nvPr/>
          </p:nvSpPr>
          <p:spPr>
            <a:xfrm>
              <a:off x="1971674" y="2314575"/>
              <a:ext cx="117291" cy="169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562057"/>
            <a:ext cx="6575990" cy="47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Créer un projet de territoire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11E3389-BCF0-BAF9-C88A-1DBB1C40AF82}"/>
              </a:ext>
            </a:extLst>
          </p:cNvPr>
          <p:cNvSpPr txBox="1"/>
          <p:nvPr/>
        </p:nvSpPr>
        <p:spPr>
          <a:xfrm>
            <a:off x="6040356" y="1218246"/>
            <a:ext cx="1614968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 i="1">
                <a:solidFill>
                  <a:srgbClr val="CEA67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CEA67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Diagnostic hydrogéologique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CEA67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Diagnostic biodiversité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CEA67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Concertation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CEA67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Solutions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050" b="1" i="1" u="none" strike="noStrike" kern="1200" cap="none" spc="0" normalizeH="0" baseline="0" noProof="0" dirty="0">
              <a:ln>
                <a:noFill/>
              </a:ln>
              <a:solidFill>
                <a:srgbClr val="CEA67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57AB7581-D296-54F3-B212-E05D2AAA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02" y="1124631"/>
            <a:ext cx="2825705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A9E6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  <a:sym typeface="Arial"/>
              </a:rPr>
              <a:t>Mobiliser des connaissances …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altLang="fr-FR" sz="1125" b="1" i="0" u="none" strike="noStrike" kern="1200" cap="none" spc="0" normalizeH="0" baseline="0" noProof="0" dirty="0">
              <a:ln>
                <a:noFill/>
              </a:ln>
              <a:solidFill>
                <a:srgbClr val="CA9E64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371AC000-BBFF-B9B7-5962-777B488A6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021" y="3253469"/>
            <a:ext cx="3537942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CA9E6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  <a:sym typeface="Arial"/>
              </a:rPr>
              <a:t>… pour discuter et éclairer la prise de décision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altLang="fr-FR" sz="1125" b="1" i="0" u="none" strike="noStrike" kern="1200" cap="none" spc="0" normalizeH="0" baseline="0" noProof="0" dirty="0">
              <a:ln>
                <a:noFill/>
              </a:ln>
              <a:solidFill>
                <a:srgbClr val="CA9E64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7" name="Image 5">
            <a:extLst>
              <a:ext uri="{FF2B5EF4-FFF2-40B4-BE49-F238E27FC236}">
                <a16:creationId xmlns:a16="http://schemas.microsoft.com/office/drawing/2014/main" id="{35672B8A-619E-B5B5-2F2F-E3D311A94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51" y="3964410"/>
            <a:ext cx="1770143" cy="123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6">
            <a:extLst>
              <a:ext uri="{FF2B5EF4-FFF2-40B4-BE49-F238E27FC236}">
                <a16:creationId xmlns:a16="http://schemas.microsoft.com/office/drawing/2014/main" id="{1BA08B54-E57B-865B-ED7E-6373ABBB1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00" y="3867365"/>
            <a:ext cx="1903682" cy="142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8">
            <a:extLst>
              <a:ext uri="{FF2B5EF4-FFF2-40B4-BE49-F238E27FC236}">
                <a16:creationId xmlns:a16="http://schemas.microsoft.com/office/drawing/2014/main" id="{1078AAFF-F496-37B3-C7B8-AA24A3446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88" y="1798374"/>
            <a:ext cx="1770143" cy="132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9">
            <a:extLst>
              <a:ext uri="{FF2B5EF4-FFF2-40B4-BE49-F238E27FC236}">
                <a16:creationId xmlns:a16="http://schemas.microsoft.com/office/drawing/2014/main" id="{54E8B1F9-CDAF-0D11-3686-A7C742A99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51" y="1798374"/>
            <a:ext cx="1770143" cy="132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phique 30" descr="Plongée">
            <a:extLst>
              <a:ext uri="{FF2B5EF4-FFF2-40B4-BE49-F238E27FC236}">
                <a16:creationId xmlns:a16="http://schemas.microsoft.com/office/drawing/2014/main" id="{0533F94B-5B9A-1873-B52A-32D1F1D69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27044" y="1690972"/>
            <a:ext cx="413110" cy="413110"/>
          </a:xfrm>
          <a:prstGeom prst="rect">
            <a:avLst/>
          </a:prstGeom>
        </p:spPr>
      </p:pic>
      <p:pic>
        <p:nvPicPr>
          <p:cNvPr id="32" name="Graphique 31" descr="Scène de pont">
            <a:extLst>
              <a:ext uri="{FF2B5EF4-FFF2-40B4-BE49-F238E27FC236}">
                <a16:creationId xmlns:a16="http://schemas.microsoft.com/office/drawing/2014/main" id="{2E897480-D1AB-0850-54EC-2AB336C035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97947" y="1712514"/>
            <a:ext cx="391568" cy="391568"/>
          </a:xfrm>
          <a:prstGeom prst="rect">
            <a:avLst/>
          </a:prstGeom>
        </p:spPr>
      </p:pic>
      <p:pic>
        <p:nvPicPr>
          <p:cNvPr id="33" name="Graphique 32" descr="Poisson">
            <a:extLst>
              <a:ext uri="{FF2B5EF4-FFF2-40B4-BE49-F238E27FC236}">
                <a16:creationId xmlns:a16="http://schemas.microsoft.com/office/drawing/2014/main" id="{C7FAE7F5-785C-8A90-AA4E-3144804619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0216" y="2576807"/>
            <a:ext cx="506256" cy="506256"/>
          </a:xfrm>
          <a:prstGeom prst="rect">
            <a:avLst/>
          </a:prstGeom>
        </p:spPr>
      </p:pic>
      <p:pic>
        <p:nvPicPr>
          <p:cNvPr id="34" name="Graphique 33" descr="Cycle avec des personnes">
            <a:extLst>
              <a:ext uri="{FF2B5EF4-FFF2-40B4-BE49-F238E27FC236}">
                <a16:creationId xmlns:a16="http://schemas.microsoft.com/office/drawing/2014/main" id="{F38C9E51-A0F0-B71F-166F-0309070436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27691" y="3781643"/>
            <a:ext cx="465962" cy="465962"/>
          </a:xfrm>
          <a:prstGeom prst="rect">
            <a:avLst/>
          </a:prstGeom>
        </p:spPr>
      </p:pic>
      <p:pic>
        <p:nvPicPr>
          <p:cNvPr id="35" name="Graphique 34" descr="Ampoule">
            <a:extLst>
              <a:ext uri="{FF2B5EF4-FFF2-40B4-BE49-F238E27FC236}">
                <a16:creationId xmlns:a16="http://schemas.microsoft.com/office/drawing/2014/main" id="{D6970D70-4E17-6D09-BEE3-1B1099E7F8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63954" y="4486749"/>
            <a:ext cx="539289" cy="539289"/>
          </a:xfrm>
          <a:prstGeom prst="rect">
            <a:avLst/>
          </a:prstGeom>
        </p:spPr>
      </p:pic>
      <p:pic>
        <p:nvPicPr>
          <p:cNvPr id="36" name="Graphique 35" descr="Utilisateurs">
            <a:extLst>
              <a:ext uri="{FF2B5EF4-FFF2-40B4-BE49-F238E27FC236}">
                <a16:creationId xmlns:a16="http://schemas.microsoft.com/office/drawing/2014/main" id="{A3C75A6B-B0B8-B6F4-9EB0-1BE9648B72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85244" y="3773676"/>
            <a:ext cx="454910" cy="454910"/>
          </a:xfrm>
          <a:prstGeom prst="rect">
            <a:avLst/>
          </a:prstGeom>
        </p:spPr>
      </p:pic>
      <p:pic>
        <p:nvPicPr>
          <p:cNvPr id="37" name="Graphique 36" descr="Moineau">
            <a:extLst>
              <a:ext uri="{FF2B5EF4-FFF2-40B4-BE49-F238E27FC236}">
                <a16:creationId xmlns:a16="http://schemas.microsoft.com/office/drawing/2014/main" id="{4D8D0040-2674-D9CE-2BD8-9BD1C51530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60672" y="2594806"/>
            <a:ext cx="465962" cy="4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70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562057"/>
            <a:ext cx="6504870" cy="61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Une démarche participative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37599F8E-81C0-94A4-925D-7D3331831500}"/>
              </a:ext>
            </a:extLst>
          </p:cNvPr>
          <p:cNvSpPr txBox="1">
            <a:spLocks/>
          </p:cNvSpPr>
          <p:nvPr/>
        </p:nvSpPr>
        <p:spPr>
          <a:xfrm>
            <a:off x="1868881" y="1207028"/>
            <a:ext cx="3986432" cy="378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tabLst/>
              <a:defRPr/>
            </a:pPr>
            <a:r>
              <a:rPr kumimoji="0" lang="fr-FR" sz="2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 étapes qui se complètent 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 pitchFamily="34" charset="0"/>
              <a:buChar char="•"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Char char="•"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AutoNum type="arabicPeriod"/>
              <a:tabLst/>
              <a:defRPr/>
            </a:pPr>
            <a:r>
              <a:rPr kumimoji="0" lang="fr-F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Partager la diversité des perceptions </a:t>
            </a: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du territoire pour mieux comprendre ses enjeux</a:t>
            </a: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AutoNum type="arabicPeriod"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AutoNum type="arabicPeriod"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AutoNum type="arabicPeriod"/>
              <a:tabLst/>
              <a:defRPr/>
            </a:pPr>
            <a:r>
              <a:rPr kumimoji="0" lang="fr-F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Imaginer des scénarios réalistes </a:t>
            </a: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d’évolution du territoire en intégrant les zones tampons</a:t>
            </a: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 panose="020B0604020202020204" pitchFamily="34" charset="0"/>
              <a:buAutoNum type="arabicPeriod"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 panose="020B0604020202020204" pitchFamily="34" charset="0"/>
              <a:buAutoNum type="arabicPeriod"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Font typeface="Arial"/>
              <a:buAutoNum type="arabicPeriod"/>
              <a:tabLst/>
              <a:defRPr/>
            </a:pPr>
            <a:r>
              <a:rPr kumimoji="0" lang="fr-F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Faire émerger les leviers et les freins à la mise en œuvre d’actions </a:t>
            </a: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 lien avec les scénarios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B3E6309-9764-2988-FAFD-BA0794E351BC}"/>
              </a:ext>
            </a:extLst>
          </p:cNvPr>
          <p:cNvSpPr txBox="1">
            <a:spLocks/>
          </p:cNvSpPr>
          <p:nvPr/>
        </p:nvSpPr>
        <p:spPr>
          <a:xfrm>
            <a:off x="5274078" y="1221600"/>
            <a:ext cx="2618910" cy="361840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rgbClr val="003A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0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3A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rgbClr val="003A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 méthodes</a:t>
            </a:r>
            <a:endParaRPr kumimoji="0" lang="fr-FR" sz="2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4C5294ED-DAC3-9B10-57DC-69E81F748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8200">
            <a:off x="7221784" y="2972446"/>
            <a:ext cx="357311" cy="434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6C9DE9-0A51-5EFA-6444-D38C4D6C1D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15" y="1713497"/>
            <a:ext cx="1053824" cy="985283"/>
          </a:xfrm>
          <a:prstGeom prst="rect">
            <a:avLst/>
          </a:prstGeom>
        </p:spPr>
      </p:pic>
      <p:sp>
        <p:nvSpPr>
          <p:cNvPr id="11" name="Flèche courbée vers la droite 18">
            <a:extLst>
              <a:ext uri="{FF2B5EF4-FFF2-40B4-BE49-F238E27FC236}">
                <a16:creationId xmlns:a16="http://schemas.microsoft.com/office/drawing/2014/main" id="{7A7C6220-11ED-2C1D-B3EA-59AFBDC9C8FD}"/>
              </a:ext>
            </a:extLst>
          </p:cNvPr>
          <p:cNvSpPr/>
          <p:nvPr/>
        </p:nvSpPr>
        <p:spPr>
          <a:xfrm>
            <a:off x="1493658" y="2206139"/>
            <a:ext cx="378042" cy="89109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Flèche courbée vers la droite 21">
            <a:extLst>
              <a:ext uri="{FF2B5EF4-FFF2-40B4-BE49-F238E27FC236}">
                <a16:creationId xmlns:a16="http://schemas.microsoft.com/office/drawing/2014/main" id="{EB6D3021-0904-2F2E-BD52-51B7BC3A95BA}"/>
              </a:ext>
            </a:extLst>
          </p:cNvPr>
          <p:cNvSpPr/>
          <p:nvPr/>
        </p:nvSpPr>
        <p:spPr>
          <a:xfrm>
            <a:off x="1490839" y="3278558"/>
            <a:ext cx="378042" cy="89109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F492B6B-0F99-09EE-A8BD-74B3E86AE77B}"/>
              </a:ext>
            </a:extLst>
          </p:cNvPr>
          <p:cNvSpPr txBox="1"/>
          <p:nvPr/>
        </p:nvSpPr>
        <p:spPr>
          <a:xfrm>
            <a:off x="5858131" y="1929140"/>
            <a:ext cx="8888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  <a:sym typeface="Arial"/>
              </a:rPr>
              <a:t>Cartes à jouer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752A6D-4057-3FC4-2C1C-1DD75CE0452C}"/>
              </a:ext>
            </a:extLst>
          </p:cNvPr>
          <p:cNvSpPr txBox="1"/>
          <p:nvPr/>
        </p:nvSpPr>
        <p:spPr>
          <a:xfrm>
            <a:off x="6208093" y="2969268"/>
            <a:ext cx="9560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  <a:sym typeface="Arial"/>
              </a:rPr>
              <a:t>Simulateur paramétré localement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CD8186-9967-9986-CF79-811019CB904D}"/>
              </a:ext>
            </a:extLst>
          </p:cNvPr>
          <p:cNvSpPr txBox="1"/>
          <p:nvPr/>
        </p:nvSpPr>
        <p:spPr>
          <a:xfrm>
            <a:off x="5697084" y="4247149"/>
            <a:ext cx="989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  <a:sym typeface="Arial"/>
              </a:rPr>
              <a:t>Jeu de rôle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C2207E9-9A0D-8EFA-18A8-289FD77F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48" y="3912513"/>
            <a:ext cx="1350157" cy="90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542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1850" y="562057"/>
            <a:ext cx="6504870" cy="61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Difficultés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sp>
        <p:nvSpPr>
          <p:cNvPr id="9" name="Google Shape;65;p4">
            <a:extLst>
              <a:ext uri="{FF2B5EF4-FFF2-40B4-BE49-F238E27FC236}">
                <a16:creationId xmlns:a16="http://schemas.microsoft.com/office/drawing/2014/main" id="{D05D95EC-9089-17BD-9E14-F44ACFCDD37A}"/>
              </a:ext>
            </a:extLst>
          </p:cNvPr>
          <p:cNvSpPr txBox="1">
            <a:spLocks/>
          </p:cNvSpPr>
          <p:nvPr/>
        </p:nvSpPr>
        <p:spPr>
          <a:xfrm>
            <a:off x="271850" y="1223942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65B3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65B32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Rien n’est jamais acquis</a:t>
            </a:r>
          </a:p>
        </p:txBody>
      </p:sp>
      <p:sp>
        <p:nvSpPr>
          <p:cNvPr id="10" name="Google Shape;67;p4">
            <a:extLst>
              <a:ext uri="{FF2B5EF4-FFF2-40B4-BE49-F238E27FC236}">
                <a16:creationId xmlns:a16="http://schemas.microsoft.com/office/drawing/2014/main" id="{0D095663-D99A-9281-BA51-EF4317383F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3568" y="1794093"/>
            <a:ext cx="4264572" cy="31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8113" lvl="0" indent="-138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fr-FR" b="1" dirty="0"/>
              <a:t>Quel foncier pour mener ces actions…</a:t>
            </a:r>
            <a:br>
              <a:rPr lang="fr-FR" dirty="0"/>
            </a:br>
            <a:endParaRPr dirty="0"/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Jusqu’à quel point on peut modifier les pratiques agricoles ?</a:t>
            </a:r>
            <a:r>
              <a:rPr lang="fr-FR" dirty="0"/>
              <a:t> </a:t>
            </a:r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dirty="0"/>
              <a:t>Est-ce qu’on a la main sur la trajectoire du territoire ?</a:t>
            </a:r>
            <a:endParaRPr dirty="0"/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On marche beaucoup à l’opportunité !</a:t>
            </a:r>
            <a:r>
              <a:rPr lang="fr-FR" dirty="0"/>
              <a:t> 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fr-FR" dirty="0"/>
              <a:t>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fr-FR" b="1" dirty="0">
                <a:solidFill>
                  <a:srgbClr val="000000"/>
                </a:solidFill>
                <a:highlight>
                  <a:srgbClr val="FFFFFF"/>
                </a:highlight>
              </a:rPr>
              <a:t>Quel temps et quel débouché pour la concertation ?</a:t>
            </a:r>
            <a:r>
              <a:rPr lang="fr-FR" dirty="0"/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5F14BC0-D373-479A-F1DB-3159163C1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9632" y="510735"/>
            <a:ext cx="4090101" cy="2892343"/>
          </a:xfrm>
          <a:prstGeom prst="rect">
            <a:avLst/>
          </a:prstGeom>
        </p:spPr>
      </p:pic>
      <p:sp>
        <p:nvSpPr>
          <p:cNvPr id="19" name="Signe de multiplication 18">
            <a:extLst>
              <a:ext uri="{FF2B5EF4-FFF2-40B4-BE49-F238E27FC236}">
                <a16:creationId xmlns:a16="http://schemas.microsoft.com/office/drawing/2014/main" id="{DEFCC9E1-D4CF-3790-8669-EFBA33D22B45}"/>
              </a:ext>
            </a:extLst>
          </p:cNvPr>
          <p:cNvSpPr/>
          <p:nvPr/>
        </p:nvSpPr>
        <p:spPr>
          <a:xfrm>
            <a:off x="5629108" y="1166112"/>
            <a:ext cx="2011680" cy="1675670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D95D314-7226-64BE-A7CB-0716D2063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2"/>
          <a:stretch/>
        </p:blipFill>
        <p:spPr bwMode="auto">
          <a:xfrm>
            <a:off x="3651360" y="2826530"/>
            <a:ext cx="5492640" cy="236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0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897D14-DE6B-1AE4-7AC8-8E92C3A24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735" y="643200"/>
            <a:ext cx="6400265" cy="4525993"/>
          </a:xfrm>
          <a:prstGeom prst="rect">
            <a:avLst/>
          </a:prstGeom>
        </p:spPr>
      </p:pic>
      <p:sp>
        <p:nvSpPr>
          <p:cNvPr id="14" name="Google Shape;65;p4">
            <a:extLst>
              <a:ext uri="{FF2B5EF4-FFF2-40B4-BE49-F238E27FC236}">
                <a16:creationId xmlns:a16="http://schemas.microsoft.com/office/drawing/2014/main" id="{C8A965BC-A3B4-EB6C-383F-B94F00E81061}"/>
              </a:ext>
            </a:extLst>
          </p:cNvPr>
          <p:cNvSpPr txBox="1">
            <a:spLocks/>
          </p:cNvSpPr>
          <p:nvPr/>
        </p:nvSpPr>
        <p:spPr>
          <a:xfrm rot="20917899">
            <a:off x="51383" y="462326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65B3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65B32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 Buisson aux lièvres</a:t>
            </a:r>
          </a:p>
        </p:txBody>
      </p:sp>
      <p:sp>
        <p:nvSpPr>
          <p:cNvPr id="15" name="Google Shape;67;p4">
            <a:extLst>
              <a:ext uri="{FF2B5EF4-FFF2-40B4-BE49-F238E27FC236}">
                <a16:creationId xmlns:a16="http://schemas.microsoft.com/office/drawing/2014/main" id="{628AF987-6351-8284-FF9E-5E8390C233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3568" y="1794093"/>
            <a:ext cx="2528192" cy="31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8113" lvl="0" indent="-138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fr-FR" b="1" dirty="0"/>
              <a:t>Enjeux pollutions agricoles, urbaines et industrielles</a:t>
            </a:r>
            <a:endParaRPr dirty="0"/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Etang non fonctionnel, restauration de zones humides</a:t>
            </a:r>
            <a:endParaRPr lang="fr-FR" dirty="0"/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Enjeu d’expansion des crues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fr-FR" dirty="0"/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64683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65BA0D-30C2-9C66-312F-8AA66D04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0" y="90200"/>
            <a:ext cx="1416569" cy="471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FB9C2-29D0-104B-FDB6-40806229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63" y="165101"/>
            <a:ext cx="1312519" cy="345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4DBCE9-58A5-113E-E8BC-71E7C58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059" y="32637"/>
            <a:ext cx="1338879" cy="6105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27C758-6F91-2A59-67CC-B3E16220B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135" y="651734"/>
            <a:ext cx="6351865" cy="4491766"/>
          </a:xfrm>
          <a:prstGeom prst="rect">
            <a:avLst/>
          </a:prstGeom>
        </p:spPr>
      </p:pic>
      <p:sp>
        <p:nvSpPr>
          <p:cNvPr id="2" name="Google Shape;65;p4">
            <a:extLst>
              <a:ext uri="{FF2B5EF4-FFF2-40B4-BE49-F238E27FC236}">
                <a16:creationId xmlns:a16="http://schemas.microsoft.com/office/drawing/2014/main" id="{4B4D0082-3F00-AC0F-1ED1-176D54D9FBF2}"/>
              </a:ext>
            </a:extLst>
          </p:cNvPr>
          <p:cNvSpPr txBox="1">
            <a:spLocks/>
          </p:cNvSpPr>
          <p:nvPr/>
        </p:nvSpPr>
        <p:spPr>
          <a:xfrm rot="20917899">
            <a:off x="51383" y="462326"/>
            <a:ext cx="8872150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65B3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5C11F"/>
              </a:buClr>
              <a:buSzPts val="1400"/>
              <a:buFont typeface="Calibri"/>
              <a:buNone/>
              <a:defRPr sz="1400" b="1" i="0" u="none" strike="noStrike" cap="none">
                <a:solidFill>
                  <a:srgbClr val="95C11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B32E"/>
              </a:buClr>
              <a:buSzPts val="1600"/>
              <a:buFont typeface="Arial"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65B32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Val d’</a:t>
            </a:r>
            <a:r>
              <a:rPr kumimoji="0" lang="fr-F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5B32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Ancoeur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65B32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67;p4">
            <a:extLst>
              <a:ext uri="{FF2B5EF4-FFF2-40B4-BE49-F238E27FC236}">
                <a16:creationId xmlns:a16="http://schemas.microsoft.com/office/drawing/2014/main" id="{7402D0A6-7738-5BF3-CB5A-F988C3025B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3568" y="1794093"/>
            <a:ext cx="2528192" cy="31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8113" lvl="0" indent="-138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fr-FR" b="1" dirty="0"/>
              <a:t>Enjeux inondations</a:t>
            </a:r>
            <a:endParaRPr dirty="0"/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b="1" i="0" dirty="0">
                <a:solidFill>
                  <a:srgbClr val="000000"/>
                </a:solidFill>
                <a:highlight>
                  <a:srgbClr val="FFFFFF"/>
                </a:highlight>
              </a:rPr>
              <a:t>Rus non fonctionnels, restauration de zones humides</a:t>
            </a:r>
          </a:p>
          <a:p>
            <a:pPr marL="138113" lvl="0" indent="-13811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</a:pPr>
            <a:r>
              <a:rPr lang="fr-FR" b="1" dirty="0">
                <a:solidFill>
                  <a:srgbClr val="000000"/>
                </a:solidFill>
                <a:highlight>
                  <a:srgbClr val="FFFFFF"/>
                </a:highlight>
              </a:rPr>
              <a:t>Continuité latérale, reméandrage</a:t>
            </a:r>
            <a:endParaRPr lang="fr-FR" dirty="0"/>
          </a:p>
          <a:p>
            <a:pPr marL="0" indent="0">
              <a:spcBef>
                <a:spcPts val="1600"/>
              </a:spcBef>
              <a:buNone/>
            </a:pPr>
            <a:r>
              <a:rPr lang="fr-FR" dirty="0"/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  <a:p>
            <a:pPr marL="138113" lvl="0" indent="-492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5B32E"/>
              </a:buClr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454669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ctrTitle" idx="4294967295"/>
          </p:nvPr>
        </p:nvSpPr>
        <p:spPr>
          <a:xfrm>
            <a:off x="0" y="2177194"/>
            <a:ext cx="9144001" cy="119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4400"/>
              <a:buFont typeface="Arial"/>
              <a:buNone/>
            </a:pPr>
            <a:r>
              <a:rPr lang="fr-FR" sz="4400" b="1" i="0" u="none" strike="noStrike" cap="none">
                <a:solidFill>
                  <a:srgbClr val="004A99"/>
                </a:solidFill>
                <a:latin typeface="Arial"/>
                <a:ea typeface="Arial"/>
                <a:cs typeface="Arial"/>
                <a:sym typeface="Arial"/>
              </a:rPr>
              <a:t>Merci de votre attention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ctrTitle" idx="4294967295"/>
          </p:nvPr>
        </p:nvSpPr>
        <p:spPr>
          <a:xfrm>
            <a:off x="0" y="2177194"/>
            <a:ext cx="9144001" cy="119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4400"/>
              <a:buFont typeface="Arial"/>
              <a:buNone/>
            </a:pPr>
            <a:r>
              <a:rPr lang="fr-FR" sz="4400" b="1" i="0" u="none" strike="noStrike" cap="none" dirty="0">
                <a:solidFill>
                  <a:srgbClr val="004A99"/>
                </a:solidFill>
                <a:latin typeface="Arial"/>
                <a:ea typeface="Arial"/>
                <a:cs typeface="Arial"/>
                <a:sym typeface="Arial"/>
              </a:rPr>
              <a:t>Table-ronde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9600852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oriage valise | Coloring pages, Colorful pictures, Color">
            <a:extLst>
              <a:ext uri="{FF2B5EF4-FFF2-40B4-BE49-F238E27FC236}">
                <a16:creationId xmlns:a16="http://schemas.microsoft.com/office/drawing/2014/main" id="{485D50E2-BB69-50D2-14A4-3336B4CE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038" y="707886"/>
            <a:ext cx="6037924" cy="436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8BA875-075C-5D9F-EBF6-0957CD567C17}"/>
              </a:ext>
            </a:extLst>
          </p:cNvPr>
          <p:cNvSpPr txBox="1"/>
          <p:nvPr/>
        </p:nvSpPr>
        <p:spPr>
          <a:xfrm>
            <a:off x="5420110" y="293995"/>
            <a:ext cx="3723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/>
            <a:r>
              <a:rPr lang="fr-FR" b="1" u="sng" dirty="0">
                <a:solidFill>
                  <a:srgbClr val="000000"/>
                </a:solidFill>
                <a:latin typeface="Montserrat" panose="00000500000000000000" pitchFamily="2" charset="0"/>
              </a:rPr>
              <a:t>Consignes</a:t>
            </a:r>
            <a:r>
              <a:rPr lang="fr-FR" dirty="0">
                <a:solidFill>
                  <a:srgbClr val="000000"/>
                </a:solidFill>
                <a:latin typeface="Montserrat" panose="00000500000000000000" pitchFamily="2" charset="0"/>
              </a:rPr>
              <a:t> :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Montserrat" panose="00000500000000000000" pitchFamily="2" charset="0"/>
              </a:rPr>
              <a:t>Ecrire un mot, une phrase, une image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20366F-BA7F-E708-74D3-B81CBE66BA00}"/>
              </a:ext>
            </a:extLst>
          </p:cNvPr>
          <p:cNvSpPr txBox="1"/>
          <p:nvPr/>
        </p:nvSpPr>
        <p:spPr>
          <a:xfrm rot="302836">
            <a:off x="3870096" y="1817284"/>
            <a:ext cx="1763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Aujourd’hui, je repars avec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352392-4721-BE07-DE7E-AFEF325096C0}"/>
              </a:ext>
            </a:extLst>
          </p:cNvPr>
          <p:cNvSpPr txBox="1"/>
          <p:nvPr/>
        </p:nvSpPr>
        <p:spPr>
          <a:xfrm>
            <a:off x="0" y="0"/>
            <a:ext cx="4370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Montserrat" pitchFamily="2" charset="77"/>
              </a:rPr>
              <a:t>Dans ma valise</a:t>
            </a:r>
          </a:p>
        </p:txBody>
      </p:sp>
    </p:spTree>
    <p:extLst>
      <p:ext uri="{BB962C8B-B14F-4D97-AF65-F5344CB8AC3E}">
        <p14:creationId xmlns:p14="http://schemas.microsoft.com/office/powerpoint/2010/main" val="363420728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ctrTitle" idx="4294967295"/>
          </p:nvPr>
        </p:nvSpPr>
        <p:spPr>
          <a:xfrm>
            <a:off x="0" y="2177194"/>
            <a:ext cx="9144001" cy="119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4400"/>
              <a:buFont typeface="Arial"/>
              <a:buNone/>
            </a:pPr>
            <a:r>
              <a:rPr lang="fr-FR" sz="4400" b="1" i="0" u="none" strike="noStrike" cap="none">
                <a:solidFill>
                  <a:srgbClr val="004A99"/>
                </a:solidFill>
                <a:latin typeface="Arial"/>
                <a:ea typeface="Arial"/>
                <a:cs typeface="Arial"/>
                <a:sym typeface="Arial"/>
              </a:rPr>
              <a:t>Merci de votre attention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24104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3381647"/>
            <a:ext cx="9144000" cy="195322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60093"/>
              </a:buClr>
            </a:pPr>
            <a:r>
              <a:rPr lang="fr-FR" sz="1500" b="1" dirty="0"/>
              <a:t>Masse d’eau du Néal</a:t>
            </a:r>
          </a:p>
          <a:p>
            <a:pPr lvl="1">
              <a:buClr>
                <a:srgbClr val="D60093"/>
              </a:buClr>
            </a:pPr>
            <a:r>
              <a:rPr lang="fr-FR" sz="1500" dirty="0"/>
              <a:t>Suivi du débit depuis 1968 :</a:t>
            </a:r>
          </a:p>
          <a:p>
            <a:pPr lvl="2">
              <a:buClr>
                <a:srgbClr val="D60093"/>
              </a:buClr>
            </a:pPr>
            <a:r>
              <a:rPr lang="fr-FR" sz="1350" dirty="0"/>
              <a:t>Augmentation du nombre de jours passés en étiage (</a:t>
            </a:r>
            <a:r>
              <a:rPr lang="fr-FR" sz="1350" dirty="0" err="1"/>
              <a:t>moy</a:t>
            </a:r>
            <a:r>
              <a:rPr lang="fr-FR" sz="1350" dirty="0"/>
              <a:t> 10% du temps)</a:t>
            </a:r>
          </a:p>
          <a:p>
            <a:pPr lvl="2">
              <a:buClr>
                <a:srgbClr val="D60093"/>
              </a:buClr>
            </a:pPr>
            <a:r>
              <a:rPr lang="fr-FR" sz="1350" dirty="0"/>
              <a:t>Diminution significative des débits mensuels minimaux</a:t>
            </a:r>
          </a:p>
          <a:p>
            <a:pPr lvl="1">
              <a:buClr>
                <a:srgbClr val="D60093"/>
              </a:buClr>
            </a:pPr>
            <a:r>
              <a:rPr lang="fr-FR" sz="1500" dirty="0"/>
              <a:t>Taux de pression actuel à l’étiage : 400 % (dont plans d’eau : 200 %)</a:t>
            </a:r>
          </a:p>
          <a:p>
            <a:pPr lvl="1">
              <a:buClr>
                <a:srgbClr val="D60093"/>
              </a:buClr>
            </a:pPr>
            <a:r>
              <a:rPr lang="fr-FR" sz="1500" dirty="0"/>
              <a:t>Diagnostic : 60% des cours d’eau en état mauvais ou très mauvais pour débit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37260E-8DB1-4DC0-8A93-DAF652832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9" y="95494"/>
            <a:ext cx="9012254" cy="315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1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123567" y="262394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Objectifs</a:t>
            </a:r>
            <a:endParaRPr dirty="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2"/>
          </p:nvPr>
        </p:nvSpPr>
        <p:spPr>
          <a:xfrm>
            <a:off x="123567" y="1351722"/>
            <a:ext cx="6835223" cy="36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685800">
              <a:spcBef>
                <a:spcPts val="450"/>
              </a:spcBef>
              <a:spcAft>
                <a:spcPts val="450"/>
              </a:spcAft>
              <a:buClrTx/>
              <a:defRPr/>
            </a:pPr>
            <a:r>
              <a:rPr lang="fr-FR" kern="1200" dirty="0">
                <a:latin typeface="Titillium Web" panose="00000500000000000000" pitchFamily="2" charset="0"/>
              </a:rPr>
              <a:t>Étudier la </a:t>
            </a:r>
            <a:r>
              <a:rPr lang="fr-FR" kern="1200" dirty="0">
                <a:solidFill>
                  <a:srgbClr val="008080"/>
                </a:solidFill>
                <a:latin typeface="Titillium Web" panose="00000500000000000000" pitchFamily="2" charset="0"/>
              </a:rPr>
              <a:t>faisabilité technique, écologique et socio-économique </a:t>
            </a:r>
            <a:r>
              <a:rPr lang="fr-FR" kern="1200" dirty="0">
                <a:latin typeface="Titillium Web" panose="00000500000000000000" pitchFamily="2" charset="0"/>
              </a:rPr>
              <a:t>de la restauration des milieux aquatiques </a:t>
            </a:r>
            <a:r>
              <a:rPr lang="fr-FR" kern="1200" dirty="0"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 tête de bassin versant </a:t>
            </a:r>
            <a:r>
              <a:rPr lang="fr-FR" kern="1200" dirty="0">
                <a:latin typeface="Titillium Web" panose="00000500000000000000" pitchFamily="2" charset="0"/>
              </a:rPr>
              <a:t>pour limiter les étiages sévères.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123567" y="2327492"/>
            <a:ext cx="4735463" cy="318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9700" indent="0" defTabSz="685800">
              <a:spcBef>
                <a:spcPts val="450"/>
              </a:spcBef>
              <a:spcAft>
                <a:spcPts val="450"/>
              </a:spcAft>
              <a:buClrTx/>
              <a:buNone/>
              <a:defRPr/>
            </a:pPr>
            <a:endParaRPr lang="fr-FR" kern="1200" dirty="0">
              <a:latin typeface="Titillium Web" panose="00000500000000000000" pitchFamily="2" charset="0"/>
            </a:endParaRPr>
          </a:p>
          <a:p>
            <a:pPr marL="139700" indent="0" defTabSz="685800">
              <a:spcBef>
                <a:spcPts val="450"/>
              </a:spcBef>
              <a:spcAft>
                <a:spcPts val="450"/>
              </a:spcAft>
              <a:buClrTx/>
              <a:buNone/>
              <a:defRPr/>
            </a:pPr>
            <a:r>
              <a:rPr lang="fr-FR" kern="1200" dirty="0">
                <a:latin typeface="Titillium Web" panose="00000500000000000000" pitchFamily="2" charset="0"/>
              </a:rPr>
              <a:t>A travers l’expérimentation :</a:t>
            </a:r>
          </a:p>
          <a:p>
            <a:pPr marL="214313" indent="-214313" defTabSz="685800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  <a:defRPr/>
            </a:pPr>
            <a:r>
              <a:rPr lang="fr-FR" kern="1200" dirty="0">
                <a:latin typeface="Titillium Web" panose="00000500000000000000" pitchFamily="2" charset="0"/>
              </a:rPr>
              <a:t>D’une démarche de dialogue en amont du programme d’actions</a:t>
            </a:r>
          </a:p>
          <a:p>
            <a:pPr marL="214313" indent="-214313" defTabSz="685800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  <a:defRPr/>
            </a:pPr>
            <a:r>
              <a:rPr lang="fr-FR" kern="1200" dirty="0">
                <a:latin typeface="Titillium Web" panose="00000500000000000000" pitchFamily="2" charset="0"/>
              </a:rPr>
              <a:t>De la mise en œuvre de travaux de restauration de milieux aquatiques et associés sur des petits affluents en tête de bassin versant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FBD1626-83C3-DAF1-3605-4A6613FAB2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790" y="270910"/>
            <a:ext cx="1892528" cy="252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E17E84-8561-A347-D5E1-A47C798805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15554" y="2859626"/>
            <a:ext cx="2303003" cy="172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34700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514F444E-E782-4FA1-44F0-7D26753E6E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334" y="1445275"/>
            <a:ext cx="3336447" cy="3336447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0FF786C-1361-746E-C8DF-461F8C95EFC0}"/>
              </a:ext>
            </a:extLst>
          </p:cNvPr>
          <p:cNvCxnSpPr>
            <a:cxnSpLocks/>
          </p:cNvCxnSpPr>
          <p:nvPr/>
        </p:nvCxnSpPr>
        <p:spPr>
          <a:xfrm flipV="1">
            <a:off x="6315909" y="1818936"/>
            <a:ext cx="1036154" cy="551621"/>
          </a:xfrm>
          <a:prstGeom prst="line">
            <a:avLst/>
          </a:prstGeom>
          <a:ln>
            <a:solidFill>
              <a:srgbClr val="968B9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3879A1DE-60F6-4C46-5034-C5D2204DE9E0}"/>
              </a:ext>
            </a:extLst>
          </p:cNvPr>
          <p:cNvSpPr txBox="1"/>
          <p:nvPr/>
        </p:nvSpPr>
        <p:spPr>
          <a:xfrm>
            <a:off x="7413499" y="1662742"/>
            <a:ext cx="168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Titillium Web" panose="00000500000000000000" pitchFamily="2" charset="0"/>
              </a:rPr>
              <a:t>Définition des secteurs prioritaires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2A8297C-2601-733D-A2A6-049F0EA8B2D4}"/>
              </a:ext>
            </a:extLst>
          </p:cNvPr>
          <p:cNvCxnSpPr>
            <a:cxnSpLocks/>
          </p:cNvCxnSpPr>
          <p:nvPr/>
        </p:nvCxnSpPr>
        <p:spPr>
          <a:xfrm flipH="1" flipV="1">
            <a:off x="4047260" y="1745408"/>
            <a:ext cx="1059761" cy="672167"/>
          </a:xfrm>
          <a:prstGeom prst="line">
            <a:avLst/>
          </a:prstGeom>
          <a:ln>
            <a:solidFill>
              <a:srgbClr val="6BBCA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C461291F-E72C-D391-0FDB-DEE91FA74BE5}"/>
              </a:ext>
            </a:extLst>
          </p:cNvPr>
          <p:cNvSpPr txBox="1"/>
          <p:nvPr/>
        </p:nvSpPr>
        <p:spPr>
          <a:xfrm>
            <a:off x="6315909" y="4612472"/>
            <a:ext cx="2392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Titillium Web" panose="00000500000000000000" pitchFamily="2" charset="0"/>
              </a:rPr>
              <a:t>Compréhension des usages et dialogue avec les usagers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A000C16-9D31-BF54-C723-BAD801A39B75}"/>
              </a:ext>
            </a:extLst>
          </p:cNvPr>
          <p:cNvCxnSpPr>
            <a:cxnSpLocks/>
          </p:cNvCxnSpPr>
          <p:nvPr/>
        </p:nvCxnSpPr>
        <p:spPr>
          <a:xfrm>
            <a:off x="6045462" y="3573873"/>
            <a:ext cx="1238912" cy="962328"/>
          </a:xfrm>
          <a:prstGeom prst="line">
            <a:avLst/>
          </a:prstGeom>
          <a:ln>
            <a:solidFill>
              <a:srgbClr val="5F94B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1F85894-F9C8-7B65-C763-CB05BDAAE9D2}"/>
              </a:ext>
            </a:extLst>
          </p:cNvPr>
          <p:cNvSpPr txBox="1"/>
          <p:nvPr/>
        </p:nvSpPr>
        <p:spPr>
          <a:xfrm>
            <a:off x="2330934" y="1588103"/>
            <a:ext cx="168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Titillium Web" panose="00000500000000000000" pitchFamily="2" charset="0"/>
              </a:rPr>
              <a:t>Définition d’itinéraires technique - travaux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FF353B-E079-0132-89DF-6B58A6C296A5}"/>
              </a:ext>
            </a:extLst>
          </p:cNvPr>
          <p:cNvSpPr txBox="1"/>
          <p:nvPr/>
        </p:nvSpPr>
        <p:spPr>
          <a:xfrm>
            <a:off x="4977318" y="3955802"/>
            <a:ext cx="2677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fr-FR" sz="1100" b="1" kern="1200" dirty="0">
                <a:latin typeface="Titillium Web"/>
                <a:ea typeface="+mn-ea"/>
                <a:cs typeface="+mn-cs"/>
              </a:rPr>
              <a:t>Usagers du territoire/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1945B561-ADC3-50E7-B37C-F32C4EE659A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-55418" y="906073"/>
            <a:ext cx="8872150" cy="361748"/>
          </a:xfrm>
        </p:spPr>
        <p:txBody>
          <a:bodyPr/>
          <a:lstStyle/>
          <a:p>
            <a:r>
              <a:rPr lang="fr-FR" dirty="0"/>
              <a:t>Co-construction du programme d’actions</a:t>
            </a:r>
          </a:p>
        </p:txBody>
      </p:sp>
      <p:sp>
        <p:nvSpPr>
          <p:cNvPr id="35" name="Google Shape;64;p4">
            <a:extLst>
              <a:ext uri="{FF2B5EF4-FFF2-40B4-BE49-F238E27FC236}">
                <a16:creationId xmlns:a16="http://schemas.microsoft.com/office/drawing/2014/main" id="{E34CB945-E731-889A-40A7-A0733FC596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5" y="-84036"/>
            <a:ext cx="8872150" cy="9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9"/>
              </a:buClr>
              <a:buSzPts val="3200"/>
              <a:buFont typeface="Arial"/>
              <a:buNone/>
            </a:pPr>
            <a:r>
              <a:rPr lang="fr-FR" dirty="0"/>
              <a:t>Démarche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593494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E3017D-5C06-171E-666F-C2865059D6EB}"/>
              </a:ext>
            </a:extLst>
          </p:cNvPr>
          <p:cNvSpPr/>
          <p:nvPr/>
        </p:nvSpPr>
        <p:spPr>
          <a:xfrm>
            <a:off x="2865208" y="1766455"/>
            <a:ext cx="6250877" cy="326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5B1127-5DF3-758F-8B9A-AE9BF8C2640B}"/>
              </a:ext>
            </a:extLst>
          </p:cNvPr>
          <p:cNvSpPr txBox="1"/>
          <p:nvPr/>
        </p:nvSpPr>
        <p:spPr>
          <a:xfrm>
            <a:off x="203636" y="1534273"/>
            <a:ext cx="6324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ym typeface="Wingdings" panose="05000000000000000000" pitchFamily="2" charset="2"/>
              </a:rPr>
              <a:t>SAFN visant à </a:t>
            </a:r>
            <a:r>
              <a:rPr lang="fr-FR" sz="1200" b="1" dirty="0"/>
              <a:t>ralentir les écoulements et à maintenir l’eau dans le bassin-versant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55A8EE7-8CBD-2DC6-0665-C0BF99F57622}"/>
              </a:ext>
            </a:extLst>
          </p:cNvPr>
          <p:cNvGrpSpPr/>
          <p:nvPr/>
        </p:nvGrpSpPr>
        <p:grpSpPr>
          <a:xfrm>
            <a:off x="3026109" y="2487282"/>
            <a:ext cx="2675458" cy="1915631"/>
            <a:chOff x="4094092" y="2737573"/>
            <a:chExt cx="3567278" cy="2554174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33BE9FE-C54B-AA0A-517E-4EC7EEEAC867}"/>
                </a:ext>
              </a:extLst>
            </p:cNvPr>
            <p:cNvSpPr txBox="1"/>
            <p:nvPr/>
          </p:nvSpPr>
          <p:spPr>
            <a:xfrm>
              <a:off x="4106551" y="3285483"/>
              <a:ext cx="2120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Favoriser l’infiltration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C9BE463-DB0B-D547-4906-260664E590D9}"/>
                </a:ext>
              </a:extLst>
            </p:cNvPr>
            <p:cNvSpPr txBox="1"/>
            <p:nvPr/>
          </p:nvSpPr>
          <p:spPr>
            <a:xfrm>
              <a:off x="4106551" y="4103948"/>
              <a:ext cx="3554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Ralentir le transit vers le cours d’eau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277BCED-3738-24D0-7F20-0F1A1C02985D}"/>
                </a:ext>
              </a:extLst>
            </p:cNvPr>
            <p:cNvSpPr txBox="1"/>
            <p:nvPr/>
          </p:nvSpPr>
          <p:spPr>
            <a:xfrm>
              <a:off x="4106551" y="4922415"/>
              <a:ext cx="2394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Ralentir le débit des CE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177F9BB-F081-2439-B57C-9B8E9D39AE35}"/>
                </a:ext>
              </a:extLst>
            </p:cNvPr>
            <p:cNvSpPr txBox="1"/>
            <p:nvPr/>
          </p:nvSpPr>
          <p:spPr>
            <a:xfrm>
              <a:off x="4094092" y="2737573"/>
              <a:ext cx="1133218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4"/>
                  </a:solidFill>
                </a:rPr>
                <a:t>Objectif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1CCDB035-FC7A-046E-FA70-DD5AE1172B4E}"/>
              </a:ext>
            </a:extLst>
          </p:cNvPr>
          <p:cNvGrpSpPr/>
          <p:nvPr/>
        </p:nvGrpSpPr>
        <p:grpSpPr>
          <a:xfrm>
            <a:off x="-44461" y="2499000"/>
            <a:ext cx="2865208" cy="2010916"/>
            <a:chOff x="-1" y="2753198"/>
            <a:chExt cx="3820277" cy="2681221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525081-7805-5606-E7FA-FA1484D56A90}"/>
                </a:ext>
              </a:extLst>
            </p:cNvPr>
            <p:cNvSpPr txBox="1"/>
            <p:nvPr/>
          </p:nvSpPr>
          <p:spPr>
            <a:xfrm>
              <a:off x="-1" y="3341539"/>
              <a:ext cx="3820277" cy="2092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fr-FR" sz="1200" dirty="0"/>
                <a:t>Zones d’infiltration (versants)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fr-FR" sz="12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fr-FR" sz="12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fr-FR" sz="1200" dirty="0"/>
                <a:t>Zones d’exfiltration (zones humides)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fr-FR" sz="12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fr-FR" sz="12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fr-FR" sz="1200" dirty="0"/>
                <a:t>Milieu récepteur (cours d’eau)</a:t>
              </a:r>
            </a:p>
            <a:p>
              <a:endParaRPr lang="fr-FR" sz="1200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937A9354-58AF-FA22-179A-4CBAC745565A}"/>
                </a:ext>
              </a:extLst>
            </p:cNvPr>
            <p:cNvSpPr txBox="1"/>
            <p:nvPr/>
          </p:nvSpPr>
          <p:spPr>
            <a:xfrm>
              <a:off x="189154" y="2753198"/>
              <a:ext cx="1866323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/>
                  </a:solidFill>
                </a:rPr>
                <a:t>Compartiment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D2AAFD06-A1AF-D662-B6C3-6F1337D71CFF}"/>
              </a:ext>
            </a:extLst>
          </p:cNvPr>
          <p:cNvSpPr txBox="1"/>
          <p:nvPr/>
        </p:nvSpPr>
        <p:spPr>
          <a:xfrm>
            <a:off x="6723757" y="2092059"/>
            <a:ext cx="251222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fr-FR" sz="1200" dirty="0"/>
              <a:t>Désimperméabiliser les bourgs</a:t>
            </a:r>
          </a:p>
          <a:p>
            <a:pPr>
              <a:spcBef>
                <a:spcPts val="200"/>
              </a:spcBef>
            </a:pPr>
            <a:endParaRPr lang="fr-FR" sz="1200" dirty="0"/>
          </a:p>
          <a:p>
            <a:pPr>
              <a:spcBef>
                <a:spcPts val="200"/>
              </a:spcBef>
            </a:pPr>
            <a:r>
              <a:rPr lang="fr-FR" sz="1200" dirty="0"/>
              <a:t>Restaurer des haies stratégiques</a:t>
            </a:r>
          </a:p>
          <a:p>
            <a:pPr>
              <a:spcBef>
                <a:spcPts val="200"/>
              </a:spcBef>
            </a:pPr>
            <a:endParaRPr lang="fr-FR" sz="1200" dirty="0"/>
          </a:p>
          <a:p>
            <a:pPr>
              <a:spcBef>
                <a:spcPts val="200"/>
              </a:spcBef>
            </a:pPr>
            <a:r>
              <a:rPr lang="fr-FR" sz="1200" dirty="0"/>
              <a:t>Neutraliser/réguler le drainage</a:t>
            </a:r>
          </a:p>
          <a:p>
            <a:pPr>
              <a:spcBef>
                <a:spcPts val="200"/>
              </a:spcBef>
            </a:pPr>
            <a:endParaRPr lang="fr-FR" sz="1200" dirty="0"/>
          </a:p>
          <a:p>
            <a:pPr>
              <a:spcBef>
                <a:spcPts val="200"/>
              </a:spcBef>
            </a:pPr>
            <a:r>
              <a:rPr lang="fr-FR" sz="1200" dirty="0"/>
              <a:t>Restaurer les zones humides</a:t>
            </a:r>
          </a:p>
          <a:p>
            <a:pPr>
              <a:spcBef>
                <a:spcPts val="200"/>
              </a:spcBef>
            </a:pPr>
            <a:endParaRPr lang="fr-FR" sz="1200" dirty="0"/>
          </a:p>
          <a:p>
            <a:pPr>
              <a:spcBef>
                <a:spcPts val="200"/>
              </a:spcBef>
            </a:pPr>
            <a:r>
              <a:rPr lang="fr-FR" sz="1200" dirty="0"/>
              <a:t>Remonter le fil de l’eau</a:t>
            </a:r>
          </a:p>
          <a:p>
            <a:pPr>
              <a:spcBef>
                <a:spcPts val="200"/>
              </a:spcBef>
            </a:pPr>
            <a:endParaRPr lang="fr-FR" sz="1200" dirty="0"/>
          </a:p>
          <a:p>
            <a:pPr>
              <a:spcBef>
                <a:spcPts val="200"/>
              </a:spcBef>
            </a:pPr>
            <a:r>
              <a:rPr lang="fr-FR" sz="1200" dirty="0"/>
              <a:t>Remettre le cours d’eau en talweg</a:t>
            </a:r>
          </a:p>
          <a:p>
            <a:pPr>
              <a:spcBef>
                <a:spcPts val="200"/>
              </a:spcBef>
            </a:pPr>
            <a:endParaRPr lang="fr-FR" sz="1200" dirty="0"/>
          </a:p>
          <a:p>
            <a:pPr>
              <a:spcBef>
                <a:spcPts val="200"/>
              </a:spcBef>
            </a:pPr>
            <a:r>
              <a:rPr lang="fr-FR" sz="1200" dirty="0"/>
              <a:t>Reméandrer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6338F9-C96B-96F0-D7FA-34CA89386360}"/>
              </a:ext>
            </a:extLst>
          </p:cNvPr>
          <p:cNvSpPr txBox="1"/>
          <p:nvPr/>
        </p:nvSpPr>
        <p:spPr>
          <a:xfrm>
            <a:off x="6745189" y="1676571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Exemples d’actions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C31F082-6E21-6BDE-C56F-F1A405CBC039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625953" y="2663873"/>
            <a:ext cx="2083205" cy="372842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962F4BD-974E-9463-F83B-2708BC6A1C62}"/>
              </a:ext>
            </a:extLst>
          </p:cNvPr>
          <p:cNvCxnSpPr>
            <a:cxnSpLocks/>
          </p:cNvCxnSpPr>
          <p:nvPr/>
        </p:nvCxnSpPr>
        <p:spPr>
          <a:xfrm>
            <a:off x="4625953" y="3036642"/>
            <a:ext cx="2095270" cy="69287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4E3199A-5C72-4CC1-E22C-E51AB24429ED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701567" y="3089986"/>
            <a:ext cx="1007590" cy="560578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DFE6E96-6C79-0994-FB5D-45A51E7D8CC0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701567" y="3540981"/>
            <a:ext cx="1031556" cy="109583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EF6F624-DB62-FB7F-5579-E330390E95E4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701567" y="3650564"/>
            <a:ext cx="1007590" cy="270127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EC66DE0-1F93-FCC5-C15F-1EA4EF3EEA20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4831137" y="4264414"/>
            <a:ext cx="1878020" cy="87608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9B7BF81F-0C59-2EF6-F8BB-1B114F21ED05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4831137" y="4264414"/>
            <a:ext cx="1881656" cy="451364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58E93C0-77C0-187F-1B73-B28910CE4CF6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701567" y="3650564"/>
            <a:ext cx="1019656" cy="712582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35EB9D18-29EC-5EBA-2456-DF6F3E12D08F}"/>
              </a:ext>
            </a:extLst>
          </p:cNvPr>
          <p:cNvSpPr txBox="1"/>
          <p:nvPr/>
        </p:nvSpPr>
        <p:spPr>
          <a:xfrm>
            <a:off x="437700" y="4678090"/>
            <a:ext cx="5610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ym typeface="Wingdings" panose="05000000000000000000" pitchFamily="2" charset="2"/>
              </a:rPr>
              <a:t> </a:t>
            </a:r>
            <a:r>
              <a:rPr lang="fr-FR" sz="1200" b="1" dirty="0">
                <a:sym typeface="Wingdings" panose="05000000000000000000" pitchFamily="2" charset="2"/>
              </a:rPr>
              <a:t>Actions combinées bocage/zones humides/cours d’eau/zones urbaines</a:t>
            </a:r>
            <a:endParaRPr lang="fr-FR" sz="1200" b="1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943EFA6-35D7-1C4D-6CD7-AECD25F55F51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625953" y="2273067"/>
            <a:ext cx="2095270" cy="763648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itre 11">
            <a:extLst>
              <a:ext uri="{FF2B5EF4-FFF2-40B4-BE49-F238E27FC236}">
                <a16:creationId xmlns:a16="http://schemas.microsoft.com/office/drawing/2014/main" id="{FFB0100E-4B5C-5D3F-08D2-0ED43C09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78" y="99717"/>
            <a:ext cx="8872150" cy="954156"/>
          </a:xfrm>
        </p:spPr>
        <p:txBody>
          <a:bodyPr/>
          <a:lstStyle/>
          <a:p>
            <a:r>
              <a:rPr lang="fr-FR" dirty="0"/>
              <a:t>Démarche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3E0D1FE-58C1-9190-C5E0-E960D4E9908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-44461" y="1039919"/>
            <a:ext cx="8872150" cy="361748"/>
          </a:xfrm>
        </p:spPr>
        <p:txBody>
          <a:bodyPr/>
          <a:lstStyle/>
          <a:p>
            <a:r>
              <a:rPr lang="fr-FR" dirty="0"/>
              <a:t>Actions de restauration visées :</a:t>
            </a:r>
          </a:p>
        </p:txBody>
      </p:sp>
    </p:spTree>
    <p:extLst>
      <p:ext uri="{BB962C8B-B14F-4D97-AF65-F5344CB8AC3E}">
        <p14:creationId xmlns:p14="http://schemas.microsoft.com/office/powerpoint/2010/main" val="204504859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UVERTUR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-SESS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U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MIVAL">
  <a:themeElements>
    <a:clrScheme name="smiva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1AB"/>
      </a:accent1>
      <a:accent2>
        <a:srgbClr val="017B3F"/>
      </a:accent2>
      <a:accent3>
        <a:srgbClr val="A90433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ITRE-SESS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E0C1A88590F4DBF8A5E9343C60C77" ma:contentTypeVersion="19" ma:contentTypeDescription="Crée un document." ma:contentTypeScope="" ma:versionID="41b9aa7cce1b45932ef522bb72901b6b">
  <xsd:schema xmlns:xsd="http://www.w3.org/2001/XMLSchema" xmlns:xs="http://www.w3.org/2001/XMLSchema" xmlns:p="http://schemas.microsoft.com/office/2006/metadata/properties" xmlns:ns2="5fdee459-b234-4efb-91ff-bf274d36d4ff" xmlns:ns3="4429343c-e868-4873-967f-9aeba40d275c" targetNamespace="http://schemas.microsoft.com/office/2006/metadata/properties" ma:root="true" ma:fieldsID="176e4593a64f126b5e2d74dba5fe111c" ns2:_="" ns3:_="">
    <xsd:import namespace="5fdee459-b234-4efb-91ff-bf274d36d4ff"/>
    <xsd:import namespace="4429343c-e868-4873-967f-9aeba40d27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ee459-b234-4efb-91ff-bf274d36d4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38bcaa8d-e374-485b-924b-61817d660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29343c-e868-4873-967f-9aeba40d275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e24a940-c018-412c-b698-2063e2c8d4a9}" ma:internalName="TaxCatchAll" ma:showField="CatchAllData" ma:web="4429343c-e868-4873-967f-9aeba40d27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FB6ACE-7E4C-4FC2-979E-95CA4296F4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080976-2355-488C-8BCE-BD35C0710A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dee459-b234-4efb-91ff-bf274d36d4ff"/>
    <ds:schemaRef ds:uri="4429343c-e868-4873-967f-9aeba40d27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2245</Words>
  <Application>Microsoft Macintosh PowerPoint</Application>
  <PresentationFormat>Affichage à l'écran (16:9)</PresentationFormat>
  <Paragraphs>537</Paragraphs>
  <Slides>58</Slides>
  <Notes>40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74" baseType="lpstr">
      <vt:lpstr>Arial</vt:lpstr>
      <vt:lpstr>Arial Narrow</vt:lpstr>
      <vt:lpstr>Arial Rounded MT Bold</vt:lpstr>
      <vt:lpstr>Calibri</vt:lpstr>
      <vt:lpstr>Courier New</vt:lpstr>
      <vt:lpstr>Economica</vt:lpstr>
      <vt:lpstr>Montserrat</vt:lpstr>
      <vt:lpstr>Symbol</vt:lpstr>
      <vt:lpstr>Titillium Web</vt:lpstr>
      <vt:lpstr>Wingdings</vt:lpstr>
      <vt:lpstr>COUVERTURE</vt:lpstr>
      <vt:lpstr>TITRE-SESSION</vt:lpstr>
      <vt:lpstr>CONTENUS</vt:lpstr>
      <vt:lpstr>SMIVAL</vt:lpstr>
      <vt:lpstr>1_TITRE-SESSION</vt:lpstr>
      <vt:lpstr>CorelDRAW</vt:lpstr>
      <vt:lpstr>Présentation PowerPoint</vt:lpstr>
      <vt:lpstr>Faisabilité des SfN en milieux aquatiques et humides</vt:lpstr>
      <vt:lpstr>Déroulement de l’atelier</vt:lpstr>
      <vt:lpstr>Présentation PowerPoint</vt:lpstr>
      <vt:lpstr>Contexte</vt:lpstr>
      <vt:lpstr>Présentation PowerPoint</vt:lpstr>
      <vt:lpstr>Objectifs</vt:lpstr>
      <vt:lpstr>Démarche</vt:lpstr>
      <vt:lpstr>Démarche</vt:lpstr>
      <vt:lpstr>Présentation PowerPoint</vt:lpstr>
      <vt:lpstr>Croisement des regards</vt:lpstr>
      <vt:lpstr>Croisement des regards</vt:lpstr>
      <vt:lpstr>Croisement des regards</vt:lpstr>
      <vt:lpstr>Croisement des regards</vt:lpstr>
      <vt:lpstr>Premiers projets de restauration</vt:lpstr>
      <vt:lpstr>Premiers projets de restauration</vt:lpstr>
      <vt:lpstr>Présentation PowerPoint</vt:lpstr>
      <vt:lpstr>Opportunités de travaux</vt:lpstr>
      <vt:lpstr>Difficultés / contraintes / adaptations</vt:lpstr>
      <vt:lpstr>Perspectives</vt:lpstr>
      <vt:lpstr>Merci de votre attention</vt:lpstr>
      <vt:lpstr>Faisabilité des SFN,  comment croiser les approches  socio-économiques et écologiques ?  Les SFN en vallée de la Lèze,  retour d’expérience du SMIVAL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Croiser les regards Objectiver les perceptions</vt:lpstr>
      <vt:lpstr>Croiser les regards Concertations, co-constructions</vt:lpstr>
      <vt:lpstr>Présentation PowerPoint</vt:lpstr>
      <vt:lpstr>Présentation PowerPoint</vt:lpstr>
      <vt:lpstr>Croiser les regards Des résultats et évaluations encourageants</vt:lpstr>
      <vt:lpstr>Croiser les regards Des résultats et évaluations encourageants</vt:lpstr>
      <vt:lpstr>Croiser les regards Des résultats et évaluations encourageants</vt:lpstr>
      <vt:lpstr>Présentation PowerPoint</vt:lpstr>
      <vt:lpstr>Présentation PowerPoint</vt:lpstr>
      <vt:lpstr>Merci de votre attention</vt:lpstr>
      <vt:lpstr>Merci de votre attention</vt:lpstr>
      <vt:lpstr>Ancoeur 2030</vt:lpstr>
      <vt:lpstr>Protéger la nappe phréatique</vt:lpstr>
      <vt:lpstr>Présentation PowerPoint</vt:lpstr>
      <vt:lpstr>Présentation PowerPoint</vt:lpstr>
      <vt:lpstr>Présentation PowerPoint</vt:lpstr>
      <vt:lpstr>Restaurer les fonctionnalités tampon du BV</vt:lpstr>
      <vt:lpstr>Rampillon, site pré-ARTISAN</vt:lpstr>
      <vt:lpstr>Une zone instrumentée</vt:lpstr>
      <vt:lpstr>Abattement…</vt:lpstr>
      <vt:lpstr>Abattement…</vt:lpstr>
      <vt:lpstr>Support de biodiversité</vt:lpstr>
      <vt:lpstr>Créer un projet de territoire</vt:lpstr>
      <vt:lpstr>Une démarche participative</vt:lpstr>
      <vt:lpstr>Difficultés</vt:lpstr>
      <vt:lpstr>Présentation PowerPoint</vt:lpstr>
      <vt:lpstr>Présentation PowerPoint</vt:lpstr>
      <vt:lpstr>Merci de votre attention</vt:lpstr>
      <vt:lpstr>Table-ronde</vt:lpstr>
      <vt:lpstr>Présentation PowerPoint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 Waroux</dc:creator>
  <cp:lastModifiedBy>Antoine LE ROUX</cp:lastModifiedBy>
  <cp:revision>1</cp:revision>
  <dcterms:created xsi:type="dcterms:W3CDTF">2022-09-21T07:32:35Z</dcterms:created>
  <dcterms:modified xsi:type="dcterms:W3CDTF">2024-06-10T23:09:26Z</dcterms:modified>
</cp:coreProperties>
</file>